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67" r:id="rId14"/>
    <p:sldId id="269" r:id="rId15"/>
    <p:sldId id="271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0F04-DFDE-4FB9-B54F-34432801BDD7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2263-4B4D-4AF9-AEC6-D1DC629F06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890995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0F04-DFDE-4FB9-B54F-34432801BDD7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2263-4B4D-4AF9-AEC6-D1DC629F06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651361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0F04-DFDE-4FB9-B54F-34432801BDD7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2263-4B4D-4AF9-AEC6-D1DC629F06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168140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0F04-DFDE-4FB9-B54F-34432801BDD7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2263-4B4D-4AF9-AEC6-D1DC629F06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045491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0F04-DFDE-4FB9-B54F-34432801BDD7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2263-4B4D-4AF9-AEC6-D1DC629F06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023809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0F04-DFDE-4FB9-B54F-34432801BDD7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2263-4B4D-4AF9-AEC6-D1DC629F06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135420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0F04-DFDE-4FB9-B54F-34432801BDD7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2263-4B4D-4AF9-AEC6-D1DC629F06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010786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0F04-DFDE-4FB9-B54F-34432801BDD7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2263-4B4D-4AF9-AEC6-D1DC629F06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559616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0F04-DFDE-4FB9-B54F-34432801BDD7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2263-4B4D-4AF9-AEC6-D1DC629F06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218730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0F04-DFDE-4FB9-B54F-34432801BDD7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2263-4B4D-4AF9-AEC6-D1DC629F06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519617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0F04-DFDE-4FB9-B54F-34432801BDD7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2263-4B4D-4AF9-AEC6-D1DC629F06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146911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40F04-DFDE-4FB9-B54F-34432801BDD7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A2263-4B4D-4AF9-AEC6-D1DC629F06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17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hr-HR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DOGAĐANJA KROZ GODINU</a:t>
            </a:r>
            <a:br>
              <a:rPr lang="hr-HR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br>
              <a:rPr lang="hr-HR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hr-HR" i="1" u="sng" dirty="0">
                <a:solidFill>
                  <a:srgbClr val="FF0000"/>
                </a:solidFill>
              </a:rPr>
              <a:t>Slike govore više od tisuću riječi!</a:t>
            </a:r>
          </a:p>
        </p:txBody>
      </p:sp>
    </p:spTree>
    <p:extLst>
      <p:ext uri="{BB962C8B-B14F-4D97-AF65-F5344CB8AC3E}">
        <p14:creationId xmlns:p14="http://schemas.microsoft.com/office/powerpoint/2010/main" val="232909991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čitelj\Desktop\PŠ GRUBINE\IMG_1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39304"/>
            <a:ext cx="4032448" cy="499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čitelj\Desktop\PŠ GRUBINE\IMG_1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39304"/>
            <a:ext cx="4032448" cy="499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5981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640"/>
            <a:ext cx="4114800" cy="6192688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8640"/>
            <a:ext cx="4464496" cy="6192688"/>
          </a:xfrm>
        </p:spPr>
      </p:pic>
    </p:spTree>
    <p:extLst>
      <p:ext uri="{BB962C8B-B14F-4D97-AF65-F5344CB8AC3E}">
        <p14:creationId xmlns:p14="http://schemas.microsoft.com/office/powerpoint/2010/main" val="1255054519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 rot="10800000" flipV="1">
            <a:off x="457200" y="1417638"/>
            <a:ext cx="8229600" cy="4387626"/>
          </a:xfrm>
        </p:spPr>
        <p:txBody>
          <a:bodyPr>
            <a:normAutofit/>
          </a:bodyPr>
          <a:lstStyle/>
          <a:p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DAN ŠKOLE</a:t>
            </a:r>
            <a:br>
              <a:rPr lang="hr-HR" i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hr-HR" i="1" dirty="0"/>
            </a:br>
            <a:r>
              <a:rPr lang="hr-HR" b="1" i="1" dirty="0">
                <a:solidFill>
                  <a:schemeClr val="accent4">
                    <a:lumMod val="75000"/>
                  </a:schemeClr>
                </a:solidFill>
              </a:rPr>
              <a:t>PEHAR NAŠ I POBJEDA!</a:t>
            </a:r>
          </a:p>
        </p:txBody>
      </p:sp>
    </p:spTree>
    <p:extLst>
      <p:ext uri="{BB962C8B-B14F-4D97-AF65-F5344CB8AC3E}">
        <p14:creationId xmlns:p14="http://schemas.microsoft.com/office/powerpoint/2010/main" val="822541268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837528" y="3501008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i="1" dirty="0"/>
              <a:t>DAN ŠKOLE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5" y="2780928"/>
            <a:ext cx="4374186" cy="3030141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4098" name="Picture 2" descr="C:\Users\Učitelj\Desktop\PŠ GRUBINE\20160530_1126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1" y="127883"/>
            <a:ext cx="4409210" cy="294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čitelj\Desktop\PŠ GRUBINE\20160530_1124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503" y="127883"/>
            <a:ext cx="4222970" cy="228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777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hr-HR" dirty="0"/>
              <a:t>…</a:t>
            </a:r>
            <a:r>
              <a:rPr lang="hr-HR" sz="3100" i="1" dirty="0">
                <a:solidFill>
                  <a:schemeClr val="accent4">
                    <a:lumMod val="75000"/>
                  </a:schemeClr>
                </a:solidFill>
              </a:rPr>
              <a:t>od kolijevke pa do groba,najljepše je đačko doba…</a:t>
            </a:r>
            <a:br>
              <a:rPr lang="hr-HR" sz="3100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hr-HR" sz="3100" i="1" dirty="0"/>
              <a:t>Veseli </a:t>
            </a:r>
            <a:r>
              <a:rPr lang="hr-HR" sz="3100" i="1" dirty="0" err="1"/>
              <a:t>četvrtaši</a:t>
            </a:r>
            <a:r>
              <a:rPr lang="hr-HR" sz="3100" i="1" dirty="0"/>
              <a:t> iz naše male školske obitelji prelaze u onu veću…Želimo im puno uspjeha u daljnjem radu.</a:t>
            </a:r>
            <a:br>
              <a:rPr lang="hr-HR" sz="3100" i="1" dirty="0"/>
            </a:br>
            <a:endParaRPr lang="hr-HR" sz="3100" i="1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4038600" cy="3672408"/>
          </a:xfrm>
        </p:spPr>
      </p:pic>
      <p:pic>
        <p:nvPicPr>
          <p:cNvPr id="11" name="Rezervirano mjesto sadržaja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672582"/>
          </a:xfrm>
        </p:spPr>
      </p:pic>
    </p:spTree>
    <p:extLst>
      <p:ext uri="{BB962C8B-B14F-4D97-AF65-F5344CB8AC3E}">
        <p14:creationId xmlns:p14="http://schemas.microsoft.com/office/powerpoint/2010/main" val="2378201899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PLITVICE - ZADAR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39" y="1412776"/>
            <a:ext cx="358439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2777"/>
            <a:ext cx="3963930" cy="2229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72330"/>
            <a:ext cx="3923928" cy="2207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93483"/>
            <a:ext cx="3419872" cy="2564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995787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…ljetne radosti su iza nas,nova školska godina počinje…</a:t>
            </a:r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272917" y="399493"/>
            <a:ext cx="4536502" cy="4114800"/>
          </a:xfrm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hr-HR" sz="1700" i="1" dirty="0"/>
              <a:t>Prvi školski dan za male </a:t>
            </a:r>
            <a:r>
              <a:rPr lang="hr-HR" sz="1700" i="1" dirty="0" err="1"/>
              <a:t>prvašiće</a:t>
            </a:r>
            <a:r>
              <a:rPr lang="hr-HR" sz="1700" i="1" dirty="0"/>
              <a:t> je počeo izradom Drva  dobrih želja.</a:t>
            </a:r>
          </a:p>
          <a:p>
            <a:pPr algn="ctr"/>
            <a:r>
              <a:rPr lang="hr-HR" sz="1700" i="1" dirty="0"/>
              <a:t>Veselimo se njihovim željama,druženju i novim prijateljstvima!</a:t>
            </a:r>
          </a:p>
          <a:p>
            <a:pPr algn="ctr"/>
            <a:r>
              <a:rPr lang="hr-HR" sz="1600" b="1" u="sng" dirty="0"/>
              <a:t>DOBRO NAM DOŠLI PRVAŠIĆI!</a:t>
            </a:r>
          </a:p>
        </p:txBody>
      </p:sp>
    </p:spTree>
    <p:extLst>
      <p:ext uri="{BB962C8B-B14F-4D97-AF65-F5344CB8AC3E}">
        <p14:creationId xmlns:p14="http://schemas.microsoft.com/office/powerpoint/2010/main" val="1285986410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i="1" dirty="0"/>
              <a:t>DANI KRUHA I ZAHVALNOSTI ZA PLODOVE ZEMLJE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4038600" cy="4392488"/>
          </a:xfrm>
        </p:spPr>
      </p:pic>
      <p:pic>
        <p:nvPicPr>
          <p:cNvPr id="9" name="Rezervirano mjesto sadržaja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6792"/>
            <a:ext cx="4038600" cy="4464496"/>
          </a:xfrm>
        </p:spPr>
      </p:pic>
    </p:spTree>
    <p:extLst>
      <p:ext uri="{BB962C8B-B14F-4D97-AF65-F5344CB8AC3E}">
        <p14:creationId xmlns:p14="http://schemas.microsoft.com/office/powerpoint/2010/main" val="405817056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i="1" dirty="0"/>
              <a:t>TRA-LA-</a:t>
            </a:r>
            <a:r>
              <a:rPr lang="hr-HR" sz="2800" i="1" dirty="0" err="1"/>
              <a:t>LA</a:t>
            </a:r>
            <a:r>
              <a:rPr lang="hr-HR" sz="2800" i="1" dirty="0"/>
              <a:t>-LA STIŽE SVETI NIKOLA…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176464" cy="3744416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04864"/>
            <a:ext cx="4320480" cy="3672408"/>
          </a:xfrm>
        </p:spPr>
      </p:pic>
    </p:spTree>
    <p:extLst>
      <p:ext uri="{BB962C8B-B14F-4D97-AF65-F5344CB8AC3E}">
        <p14:creationId xmlns:p14="http://schemas.microsoft.com/office/powerpoint/2010/main" val="162111625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i="1" dirty="0"/>
              <a:t>… SUNČANI BOŽIĆ U SPLITU…</a:t>
            </a:r>
          </a:p>
        </p:txBody>
      </p:sp>
      <p:pic>
        <p:nvPicPr>
          <p:cNvPr id="1026" name="Picture 2" descr="C:\Users\Učitelj\Desktop\PŠ GRUBINE\20151207_135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9470"/>
            <a:ext cx="3369599" cy="496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čitelj\Desktop\PŠ GRUBINE\20151207_150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9471"/>
            <a:ext cx="4452782" cy="258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čitelj\Desktop\PŠ GRUBINE\IMG_1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4452782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48290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63888" y="332656"/>
            <a:ext cx="5111750" cy="5853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i="1" dirty="0"/>
              <a:t>       VELJAČA,VESELJAČA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 descr="C:\Users\Učitelj\Desktop\PŠ GRUBINE\20160209_143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8600" y="-7010400"/>
            <a:ext cx="540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čitelj\Desktop\PŠ GRUBINE\20160209_143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320480" cy="24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čitelj\Desktop\PŠ GRUBINE\IMG_12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2996952"/>
            <a:ext cx="453650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čitelj\Desktop\PŠ GRUBINE\IMG_20160204_162138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19" y="1268760"/>
            <a:ext cx="439198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90769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i="1" dirty="0"/>
              <a:t>…PROLJEĆE SE BUDI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4038600" cy="4104456"/>
          </a:xfrm>
        </p:spPr>
      </p:pic>
      <p:pic>
        <p:nvPicPr>
          <p:cNvPr id="9" name="Rezervirano mjesto sadržaja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2920" y="1954969"/>
            <a:ext cx="4038600" cy="3816424"/>
          </a:xfrm>
        </p:spPr>
      </p:pic>
    </p:spTree>
    <p:extLst>
      <p:ext uri="{BB962C8B-B14F-4D97-AF65-F5344CB8AC3E}">
        <p14:creationId xmlns:p14="http://schemas.microsoft.com/office/powerpoint/2010/main" val="218616870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i="1" dirty="0"/>
              <a:t> I MI S NJIM…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" y="2728494"/>
            <a:ext cx="4035829" cy="2269375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728494"/>
            <a:ext cx="4035829" cy="2269375"/>
          </a:xfrm>
        </p:spPr>
      </p:pic>
    </p:spTree>
    <p:extLst>
      <p:ext uri="{BB962C8B-B14F-4D97-AF65-F5344CB8AC3E}">
        <p14:creationId xmlns:p14="http://schemas.microsoft.com/office/powerpoint/2010/main" val="261407740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i="1" dirty="0"/>
              <a:t>POSJETILI SU NAS …</a:t>
            </a:r>
            <a:br>
              <a:rPr lang="hr-HR" sz="2800" i="1" dirty="0"/>
            </a:br>
            <a:r>
              <a:rPr lang="hr-HR" sz="2800" i="1" dirty="0"/>
              <a:t>Veselili smo se i uživali!</a:t>
            </a:r>
          </a:p>
        </p:txBody>
      </p:sp>
      <p:sp>
        <p:nvSpPr>
          <p:cNvPr id="10" name="Rezervirano mjesto teksta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1412776"/>
            <a:ext cx="4186707" cy="4608512"/>
          </a:xfrm>
        </p:spPr>
      </p:pic>
      <p:sp>
        <p:nvSpPr>
          <p:cNvPr id="11" name="Rezervirano mjesto teksta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20" y="1412776"/>
            <a:ext cx="4246560" cy="4608512"/>
          </a:xfrm>
        </p:spPr>
      </p:pic>
    </p:spTree>
    <p:extLst>
      <p:ext uri="{BB962C8B-B14F-4D97-AF65-F5344CB8AC3E}">
        <p14:creationId xmlns:p14="http://schemas.microsoft.com/office/powerpoint/2010/main" val="394252016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143</Words>
  <Application>Microsoft Office PowerPoint</Application>
  <PresentationFormat>Prikaz na zaslonu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sustava Office</vt:lpstr>
      <vt:lpstr>DOGAĐANJA KROZ GODINU  Slike govore više od tisuću riječi!</vt:lpstr>
      <vt:lpstr>…ljetne radosti su iza nas,nova školska godina počinje…</vt:lpstr>
      <vt:lpstr>DANI KRUHA I ZAHVALNOSTI ZA PLODOVE ZEMLJE</vt:lpstr>
      <vt:lpstr>TRA-LA-LA-LA STIŽE SVETI NIKOLA…</vt:lpstr>
      <vt:lpstr>… SUNČANI BOŽIĆ U SPLITU…</vt:lpstr>
      <vt:lpstr>PowerPoint prezentacija</vt:lpstr>
      <vt:lpstr>…PROLJEĆE SE BUDI</vt:lpstr>
      <vt:lpstr> I MI S NJIM…</vt:lpstr>
      <vt:lpstr>POSJETILI SU NAS … Veselili smo se i uživali!</vt:lpstr>
      <vt:lpstr>PowerPoint prezentacija</vt:lpstr>
      <vt:lpstr>PowerPoint prezentacija</vt:lpstr>
      <vt:lpstr>DAN ŠKOLE  PEHAR NAŠ I POBJEDA!</vt:lpstr>
      <vt:lpstr>DAN ŠKOLE</vt:lpstr>
      <vt:lpstr>…od kolijevke pa do groba,najljepše je đačko doba… Veseli četvrtaši iz naše male školske obitelji prelaze u onu veću…Želimo im puno uspjeha u daljnjem radu. </vt:lpstr>
      <vt:lpstr>PLITVICE - ZADAR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…ljetne radosti su iza nas,nova školska godina počinje…</dc:title>
  <dc:creator>Učitelj</dc:creator>
  <cp:lastModifiedBy>Krešimir Dodig</cp:lastModifiedBy>
  <cp:revision>9</cp:revision>
  <dcterms:created xsi:type="dcterms:W3CDTF">2016-06-14T08:15:49Z</dcterms:created>
  <dcterms:modified xsi:type="dcterms:W3CDTF">2024-02-20T14:08:43Z</dcterms:modified>
</cp:coreProperties>
</file>