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3"/>
  </p:notesMasterIdLst>
  <p:sldIdLst>
    <p:sldId id="256" r:id="rId2"/>
    <p:sldId id="349" r:id="rId3"/>
    <p:sldId id="263" r:id="rId4"/>
    <p:sldId id="257" r:id="rId5"/>
    <p:sldId id="296" r:id="rId6"/>
    <p:sldId id="265" r:id="rId7"/>
    <p:sldId id="351" r:id="rId8"/>
    <p:sldId id="267" r:id="rId9"/>
    <p:sldId id="260" r:id="rId10"/>
    <p:sldId id="352" r:id="rId11"/>
    <p:sldId id="261" r:id="rId12"/>
  </p:sldIdLst>
  <p:sldSz cx="9144000" cy="5143500" type="screen16x9"/>
  <p:notesSz cx="6858000" cy="9144000"/>
  <p:embeddedFontLst>
    <p:embeddedFont>
      <p:font typeface="Baloo 2" panose="020B0604020202020204" charset="-18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Pangolin" panose="020B0604020202020204" charset="-18"/>
      <p:regular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  <p:embeddedFont>
      <p:font typeface="Roboto Condensed Light" panose="02000000000000000000" pitchFamily="2" charset="0"/>
      <p:regular r:id="rId25"/>
      <p: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59B119B-E558-4C47-9D15-4F16D69D9668}">
  <a:tblStyle styleId="{959B119B-E558-4C47-9D15-4F16D69D96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744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1728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8c30da526c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8c30da526c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8d1232f882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8d1232f882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8695295fbd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8695295fbd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5130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4419293" y="10313"/>
            <a:ext cx="4725535" cy="29431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4547056" y="-30325"/>
            <a:ext cx="4624894" cy="28785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1" y="1666968"/>
            <a:ext cx="10175022" cy="3480512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7543794" y="4385848"/>
            <a:ext cx="1600206" cy="776702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10800000">
            <a:off x="7" y="5"/>
            <a:ext cx="2478918" cy="800095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 rot="10800000">
            <a:off x="-19040" y="-38088"/>
            <a:ext cx="2421765" cy="73656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13100" y="101772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5453358" y="4569571"/>
            <a:ext cx="3692609" cy="351392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050613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5287125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5576635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 rot="10800000">
            <a:off x="5673296" y="3007816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314827" y="202077"/>
            <a:ext cx="2726143" cy="272614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1738995" y="1962780"/>
            <a:ext cx="5239300" cy="1217889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3960910" y="-36012"/>
            <a:ext cx="5156302" cy="5215522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5682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65525" y="3156502"/>
            <a:ext cx="3394032" cy="205252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290790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4804686" y="78731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6007925" y="539375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6007925" y="893699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4804686" y="22859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6007925" y="2038038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6007925" y="2392361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4804686" y="3782350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6007925" y="3534413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6007925" y="3888736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5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/>
          <p:nvPr/>
        </p:nvSpPr>
        <p:spPr>
          <a:xfrm flipH="1">
            <a:off x="6295635" y="1"/>
            <a:ext cx="2848365" cy="234584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3840625" y="445025"/>
            <a:ext cx="459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1"/>
          </p:nvPr>
        </p:nvSpPr>
        <p:spPr>
          <a:xfrm>
            <a:off x="3266013" y="1403968"/>
            <a:ext cx="18561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2"/>
          </p:nvPr>
        </p:nvSpPr>
        <p:spPr>
          <a:xfrm>
            <a:off x="3266013" y="1766592"/>
            <a:ext cx="18561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3"/>
          </p:nvPr>
        </p:nvSpPr>
        <p:spPr>
          <a:xfrm>
            <a:off x="5720888" y="1403968"/>
            <a:ext cx="18561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4"/>
          </p:nvPr>
        </p:nvSpPr>
        <p:spPr>
          <a:xfrm>
            <a:off x="5720888" y="1766592"/>
            <a:ext cx="18561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5"/>
          </p:nvPr>
        </p:nvSpPr>
        <p:spPr>
          <a:xfrm>
            <a:off x="3980275" y="3221243"/>
            <a:ext cx="18561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6"/>
          </p:nvPr>
        </p:nvSpPr>
        <p:spPr>
          <a:xfrm>
            <a:off x="3980275" y="3579667"/>
            <a:ext cx="18561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subTitle" idx="7"/>
          </p:nvPr>
        </p:nvSpPr>
        <p:spPr>
          <a:xfrm>
            <a:off x="6435150" y="3221243"/>
            <a:ext cx="18561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subTitle" idx="8"/>
          </p:nvPr>
        </p:nvSpPr>
        <p:spPr>
          <a:xfrm>
            <a:off x="6435150" y="3579667"/>
            <a:ext cx="18561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60" r:id="rId7"/>
    <p:sldLayoutId id="2147483661" r:id="rId8"/>
    <p:sldLayoutId id="214748366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bit.ly/3WOTVY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>
            <a:spLocks noGrp="1"/>
          </p:cNvSpPr>
          <p:nvPr>
            <p:ph type="subTitle" idx="1"/>
          </p:nvPr>
        </p:nvSpPr>
        <p:spPr>
          <a:xfrm>
            <a:off x="1" y="4132540"/>
            <a:ext cx="3497344" cy="5775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hr-HR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Grubine</a:t>
            </a:r>
            <a:r>
              <a:rPr lang="hr-HR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16. studenog 2022. godine</a:t>
            </a:r>
            <a:endParaRPr sz="1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9FA1DC41-B0B6-1B20-5D74-EC35FBCC6588}"/>
              </a:ext>
            </a:extLst>
          </p:cNvPr>
          <p:cNvSpPr txBox="1"/>
          <p:nvPr/>
        </p:nvSpPr>
        <p:spPr>
          <a:xfrm>
            <a:off x="575033" y="1845010"/>
            <a:ext cx="7861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003849"/>
                </a:solidFill>
              </a:rPr>
              <a:t>STRUČNO VIJEĆE UČITELJA RAZREDNE NASTAVE</a:t>
            </a:r>
          </a:p>
          <a:p>
            <a:pPr algn="ctr"/>
            <a:r>
              <a:rPr lang="hr-HR" sz="2400" b="1" dirty="0">
                <a:solidFill>
                  <a:srgbClr val="003849"/>
                </a:solidFill>
              </a:rPr>
              <a:t>OŠ Tin Ujević </a:t>
            </a:r>
            <a:r>
              <a:rPr lang="hr-HR" sz="2400" b="1" dirty="0" err="1">
                <a:solidFill>
                  <a:srgbClr val="003849"/>
                </a:solidFill>
              </a:rPr>
              <a:t>Krivodol</a:t>
            </a:r>
            <a:endParaRPr lang="hr-HR" sz="2400" b="1" dirty="0">
              <a:solidFill>
                <a:srgbClr val="003849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04E02E84-39AA-25DF-AD4A-6D947D59F854}"/>
              </a:ext>
            </a:extLst>
          </p:cNvPr>
          <p:cNvSpPr txBox="1"/>
          <p:nvPr/>
        </p:nvSpPr>
        <p:spPr>
          <a:xfrm>
            <a:off x="5269583" y="4267428"/>
            <a:ext cx="3746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Mirjana Matković, učiteljica razredne nastave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2"/>
          <p:cNvSpPr/>
          <p:nvPr/>
        </p:nvSpPr>
        <p:spPr>
          <a:xfrm>
            <a:off x="4998825" y="3857450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5" name="Google Shape;355;p32"/>
          <p:cNvGrpSpPr/>
          <p:nvPr/>
        </p:nvGrpSpPr>
        <p:grpSpPr>
          <a:xfrm>
            <a:off x="7128563" y="605589"/>
            <a:ext cx="790837" cy="1083272"/>
            <a:chOff x="1731150" y="1748550"/>
            <a:chExt cx="228625" cy="313175"/>
          </a:xfrm>
        </p:grpSpPr>
        <p:sp>
          <p:nvSpPr>
            <p:cNvPr id="356" name="Google Shape;356;p32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2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2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Slika 2" descr="Slika na kojoj se prikazuje tekst, tkanina&#10;&#10;Opis je automatski generiran">
            <a:extLst>
              <a:ext uri="{FF2B5EF4-FFF2-40B4-BE49-F238E27FC236}">
                <a16:creationId xmlns:a16="http://schemas.microsoft.com/office/drawing/2014/main" id="{1A013D4C-CE89-9D39-E0CD-187D61B2A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666261" cy="5104589"/>
          </a:xfrm>
          <a:prstGeom prst="rect">
            <a:avLst/>
          </a:prstGeom>
        </p:spPr>
      </p:pic>
      <p:sp>
        <p:nvSpPr>
          <p:cNvPr id="5" name="Naslov 4">
            <a:extLst>
              <a:ext uri="{FF2B5EF4-FFF2-40B4-BE49-F238E27FC236}">
                <a16:creationId xmlns:a16="http://schemas.microsoft.com/office/drawing/2014/main" id="{36207E15-F92D-34EC-E1B1-A62423813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606" y="3857450"/>
            <a:ext cx="3036875" cy="138825"/>
          </a:xfrm>
        </p:spPr>
        <p:txBody>
          <a:bodyPr/>
          <a:lstStyle/>
          <a:p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pic>
        <p:nvPicPr>
          <p:cNvPr id="2" name="Videoprojekt_slovarica_3">
            <a:hlinkClick r:id="" action="ppaction://media"/>
            <a:extLst>
              <a:ext uri="{FF2B5EF4-FFF2-40B4-BE49-F238E27FC236}">
                <a16:creationId xmlns:a16="http://schemas.microsoft.com/office/drawing/2014/main" id="{BF3C0A90-BFB6-2450-C3CA-AE53F786C3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2976" y="1768159"/>
            <a:ext cx="3977636" cy="223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92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3"/>
          <p:cNvSpPr/>
          <p:nvPr/>
        </p:nvSpPr>
        <p:spPr>
          <a:xfrm>
            <a:off x="613703" y="1090017"/>
            <a:ext cx="5935736" cy="2912378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3"/>
          <p:cNvSpPr/>
          <p:nvPr/>
        </p:nvSpPr>
        <p:spPr>
          <a:xfrm>
            <a:off x="7443046" y="43515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3"/>
          <p:cNvSpPr/>
          <p:nvPr/>
        </p:nvSpPr>
        <p:spPr>
          <a:xfrm rot="2006702">
            <a:off x="8051026" y="364524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3"/>
          <p:cNvSpPr txBox="1">
            <a:spLocks noGrp="1"/>
          </p:cNvSpPr>
          <p:nvPr>
            <p:ph type="subTitle" idx="1"/>
          </p:nvPr>
        </p:nvSpPr>
        <p:spPr>
          <a:xfrm>
            <a:off x="832978" y="1986455"/>
            <a:ext cx="5578332" cy="30191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/>
            <a:r>
              <a:rPr lang="hr-HR" sz="4800" dirty="0"/>
              <a:t>     Hvala na pažnji!</a:t>
            </a:r>
          </a:p>
          <a:p>
            <a:pPr marL="0" indent="0" algn="l"/>
            <a:endParaRPr lang="hr-HR" sz="1800" dirty="0">
              <a:effectLst/>
              <a:ea typeface="Calibri" panose="020F0502020204030204" pitchFamily="34" charset="0"/>
              <a:cs typeface="Pangolin" panose="020B0604020202020204" charset="-1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/>
          <p:nvPr/>
        </p:nvSpPr>
        <p:spPr>
          <a:xfrm>
            <a:off x="4863600" y="444145"/>
            <a:ext cx="3168688" cy="3168688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ctrTitle"/>
          </p:nvPr>
        </p:nvSpPr>
        <p:spPr>
          <a:xfrm>
            <a:off x="135677" y="3665510"/>
            <a:ext cx="5589025" cy="7492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400" dirty="0" err="1">
                <a:solidFill>
                  <a:srgbClr val="003849"/>
                </a:solidFill>
              </a:rPr>
              <a:t>Slovarica</a:t>
            </a:r>
            <a:r>
              <a:rPr lang="hr-HR" sz="4400" dirty="0"/>
              <a:t> mojega kraja</a:t>
            </a:r>
            <a:endParaRPr sz="4400" dirty="0"/>
          </a:p>
        </p:txBody>
      </p:sp>
      <p:sp>
        <p:nvSpPr>
          <p:cNvPr id="205" name="Google Shape;205;p28"/>
          <p:cNvSpPr/>
          <p:nvPr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8"/>
          <p:cNvSpPr/>
          <p:nvPr/>
        </p:nvSpPr>
        <p:spPr>
          <a:xfrm rot="1722646">
            <a:off x="6676143" y="828501"/>
            <a:ext cx="431902" cy="41521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28"/>
          <p:cNvGrpSpPr/>
          <p:nvPr/>
        </p:nvGrpSpPr>
        <p:grpSpPr>
          <a:xfrm>
            <a:off x="5669272" y="1361140"/>
            <a:ext cx="2016729" cy="1306646"/>
            <a:chOff x="4582100" y="3095150"/>
            <a:chExt cx="581650" cy="417350"/>
          </a:xfrm>
        </p:grpSpPr>
        <p:sp>
          <p:nvSpPr>
            <p:cNvPr id="228" name="Google Shape;228;p28"/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28"/>
          <p:cNvGrpSpPr/>
          <p:nvPr/>
        </p:nvGrpSpPr>
        <p:grpSpPr>
          <a:xfrm>
            <a:off x="5504053" y="702645"/>
            <a:ext cx="514295" cy="474382"/>
            <a:chOff x="712875" y="2205450"/>
            <a:chExt cx="233675" cy="215550"/>
          </a:xfrm>
        </p:grpSpPr>
        <p:sp>
          <p:nvSpPr>
            <p:cNvPr id="253" name="Google Shape;253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28"/>
          <p:cNvGrpSpPr/>
          <p:nvPr/>
        </p:nvGrpSpPr>
        <p:grpSpPr>
          <a:xfrm>
            <a:off x="4727552" y="999211"/>
            <a:ext cx="739324" cy="681878"/>
            <a:chOff x="751275" y="1814050"/>
            <a:chExt cx="233675" cy="215525"/>
          </a:xfrm>
        </p:grpSpPr>
        <p:sp>
          <p:nvSpPr>
            <p:cNvPr id="259" name="Google Shape;259;p28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" name="Google Shape;264;p28"/>
          <p:cNvGrpSpPr/>
          <p:nvPr/>
        </p:nvGrpSpPr>
        <p:grpSpPr>
          <a:xfrm>
            <a:off x="7383624" y="181394"/>
            <a:ext cx="1577997" cy="1327923"/>
            <a:chOff x="6075750" y="3009125"/>
            <a:chExt cx="550400" cy="463175"/>
          </a:xfrm>
        </p:grpSpPr>
        <p:sp>
          <p:nvSpPr>
            <p:cNvPr id="265" name="Google Shape;265;p28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8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8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28"/>
          <p:cNvGrpSpPr/>
          <p:nvPr/>
        </p:nvGrpSpPr>
        <p:grpSpPr>
          <a:xfrm rot="1093143">
            <a:off x="7880846" y="2268559"/>
            <a:ext cx="975516" cy="936649"/>
            <a:chOff x="3885600" y="2960625"/>
            <a:chExt cx="470600" cy="451850"/>
          </a:xfrm>
        </p:grpSpPr>
        <p:sp>
          <p:nvSpPr>
            <p:cNvPr id="274" name="Google Shape;274;p28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" name="Google Shape;279;p28"/>
          <p:cNvSpPr/>
          <p:nvPr/>
        </p:nvSpPr>
        <p:spPr>
          <a:xfrm rot="-1177723">
            <a:off x="3327008" y="583119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8"/>
          <p:cNvSpPr/>
          <p:nvPr/>
        </p:nvSpPr>
        <p:spPr>
          <a:xfrm rot="-1140824">
            <a:off x="6115190" y="3276706"/>
            <a:ext cx="431893" cy="415208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3163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5"/>
          <p:cNvSpPr txBox="1">
            <a:spLocks noGrp="1"/>
          </p:cNvSpPr>
          <p:nvPr>
            <p:ph type="title" idx="2"/>
          </p:nvPr>
        </p:nvSpPr>
        <p:spPr>
          <a:xfrm>
            <a:off x="5396149" y="1565417"/>
            <a:ext cx="3629321" cy="22465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1800" b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Izdavačka kuća Školska knjiga najavljuje drugu sezonu natječaja „</a:t>
            </a:r>
            <a:r>
              <a:rPr lang="hr-HR" sz="1800" b="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Slovarica</a:t>
            </a:r>
            <a:r>
              <a:rPr lang="hr-HR" sz="1800" b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mojega kraja.”</a:t>
            </a:r>
            <a:br>
              <a:rPr lang="hr-HR" sz="18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hr-H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hr-H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hr-HR" sz="2800" dirty="0"/>
            </a:br>
            <a:endParaRPr lang="hr-H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63AB03B8-2246-5D17-D178-3795A5B34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80" y="1090293"/>
            <a:ext cx="5078408" cy="2962913"/>
          </a:xfrm>
          <a:prstGeom prst="rect">
            <a:avLst/>
          </a:prstGeom>
        </p:spPr>
      </p:pic>
      <p:sp>
        <p:nvSpPr>
          <p:cNvPr id="6" name="Podnaslov 5">
            <a:extLst>
              <a:ext uri="{FF2B5EF4-FFF2-40B4-BE49-F238E27FC236}">
                <a16:creationId xmlns:a16="http://schemas.microsoft.com/office/drawing/2014/main" id="{4F57468F-E9C7-1D0D-0FD4-BF18BE970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21114"/>
            <a:ext cx="5376600" cy="722400"/>
          </a:xfrm>
        </p:spPr>
        <p:txBody>
          <a:bodyPr/>
          <a:lstStyle/>
          <a:p>
            <a:r>
              <a:rPr lang="hr-HR" sz="2800" b="1" dirty="0">
                <a:latin typeface="Pangolin" panose="020B0604020202020204" charset="-18"/>
              </a:rPr>
              <a:t>Pokretanje projekta</a:t>
            </a:r>
          </a:p>
        </p:txBody>
      </p:sp>
      <p:sp>
        <p:nvSpPr>
          <p:cNvPr id="3" name="Google Shape;1082;p68">
            <a:extLst>
              <a:ext uri="{FF2B5EF4-FFF2-40B4-BE49-F238E27FC236}">
                <a16:creationId xmlns:a16="http://schemas.microsoft.com/office/drawing/2014/main" id="{2D0C523D-65CA-DC46-1B27-B9A74FE33825}"/>
              </a:ext>
            </a:extLst>
          </p:cNvPr>
          <p:cNvSpPr/>
          <p:nvPr/>
        </p:nvSpPr>
        <p:spPr>
          <a:xfrm rot="2006840">
            <a:off x="754996" y="367274"/>
            <a:ext cx="474234" cy="45593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29"/>
          <p:cNvGrpSpPr/>
          <p:nvPr/>
        </p:nvGrpSpPr>
        <p:grpSpPr>
          <a:xfrm>
            <a:off x="8154746" y="153930"/>
            <a:ext cx="899464" cy="756921"/>
            <a:chOff x="6075750" y="3009125"/>
            <a:chExt cx="550400" cy="463175"/>
          </a:xfrm>
        </p:grpSpPr>
        <p:sp>
          <p:nvSpPr>
            <p:cNvPr id="288" name="Google Shape;288;p29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8F3E5B9-02AA-AEE8-4CD4-F0E2B40E3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27127"/>
            <a:ext cx="9143999" cy="3780443"/>
          </a:xfrm>
        </p:spPr>
        <p:txBody>
          <a:bodyPr/>
          <a:lstStyle/>
          <a:p>
            <a:pPr marL="152400" indent="0" algn="ctr">
              <a:buNone/>
            </a:pPr>
            <a:r>
              <a:rPr lang="hr-HR" sz="2400" b="1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Materinski jezik termin je kojim označavamo prvi</a:t>
            </a:r>
          </a:p>
          <a:p>
            <a:pPr marL="152400" indent="0" algn="ctr">
              <a:buNone/>
            </a:pPr>
            <a:r>
              <a:rPr lang="hr-HR" sz="2400" b="1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jezik koji neka osoba nauči.</a:t>
            </a:r>
          </a:p>
          <a:p>
            <a:pPr marL="495300" indent="-342900" algn="ctr">
              <a:buFont typeface="Wingdings" panose="05000000000000000000" pitchFamily="2" charset="2"/>
              <a:buChar char="Ø"/>
            </a:pPr>
            <a:endParaRPr lang="hr-HR" sz="2400" b="1" i="1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52400" indent="0" algn="ctr">
              <a:buNone/>
            </a:pPr>
            <a:r>
              <a:rPr lang="hr-HR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Stručnjaci tvrde da je znanje materinskog jezika vrlo</a:t>
            </a:r>
          </a:p>
          <a:p>
            <a:pPr marL="152400" indent="0" algn="ctr">
              <a:buNone/>
            </a:pPr>
            <a:r>
              <a:rPr lang="hr-HR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važno pri stvaranju mišljenja</a:t>
            </a:r>
          </a:p>
          <a:p>
            <a:pPr marL="495300" indent="-342900" algn="ctr">
              <a:buFont typeface="Wingdings" panose="05000000000000000000" pitchFamily="2" charset="2"/>
              <a:buChar char="Ø"/>
            </a:pPr>
            <a:endParaRPr lang="hr-HR" sz="2400" b="1" i="1" dirty="0">
              <a:solidFill>
                <a:schemeClr val="accent6">
                  <a:lumMod val="50000"/>
                </a:schemeClr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52400" indent="0" algn="ctr">
              <a:buNone/>
            </a:pPr>
            <a:r>
              <a:rPr lang="hr-HR" sz="2400" b="1" i="1" dirty="0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hr-HR" sz="2400" b="1" i="1" dirty="0">
                <a:solidFill>
                  <a:schemeClr val="accent4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straživanja pokazuju da osoba koja nije svladala</a:t>
            </a:r>
          </a:p>
          <a:p>
            <a:pPr marL="152400" indent="0" algn="ctr">
              <a:buNone/>
            </a:pPr>
            <a:r>
              <a:rPr lang="hr-HR" sz="2400" b="1" i="1" dirty="0">
                <a:solidFill>
                  <a:schemeClr val="accent4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materinski jezik ima problema s učenjem ne samo</a:t>
            </a:r>
          </a:p>
          <a:p>
            <a:pPr marL="152400" indent="0" algn="ctr">
              <a:buNone/>
            </a:pPr>
            <a:r>
              <a:rPr lang="hr-HR" sz="2400" b="1" i="1" dirty="0">
                <a:solidFill>
                  <a:schemeClr val="accent4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drugih jezika nego i s učenjem uopće.</a:t>
            </a:r>
            <a:endParaRPr lang="hr-HR" sz="2400" dirty="0">
              <a:solidFill>
                <a:schemeClr val="accent4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" name="Google Shape;319;p30">
            <a:extLst>
              <a:ext uri="{FF2B5EF4-FFF2-40B4-BE49-F238E27FC236}">
                <a16:creationId xmlns:a16="http://schemas.microsoft.com/office/drawing/2014/main" id="{39D4861D-3396-00C1-6190-F8BF223ED55F}"/>
              </a:ext>
            </a:extLst>
          </p:cNvPr>
          <p:cNvGrpSpPr/>
          <p:nvPr/>
        </p:nvGrpSpPr>
        <p:grpSpPr>
          <a:xfrm>
            <a:off x="238170" y="172928"/>
            <a:ext cx="1425259" cy="1947974"/>
            <a:chOff x="2775625" y="1435725"/>
            <a:chExt cx="662025" cy="787625"/>
          </a:xfrm>
        </p:grpSpPr>
        <p:sp>
          <p:nvSpPr>
            <p:cNvPr id="7" name="Google Shape;320;p30">
              <a:extLst>
                <a:ext uri="{FF2B5EF4-FFF2-40B4-BE49-F238E27FC236}">
                  <a16:creationId xmlns:a16="http://schemas.microsoft.com/office/drawing/2014/main" id="{7B65D9F7-404D-6B3E-41BF-890B7E832C13}"/>
                </a:ext>
              </a:extLst>
            </p:cNvPr>
            <p:cNvSpPr/>
            <p:nvPr/>
          </p:nvSpPr>
          <p:spPr>
            <a:xfrm>
              <a:off x="2994100" y="1454100"/>
              <a:ext cx="425375" cy="308900"/>
            </a:xfrm>
            <a:custGeom>
              <a:avLst/>
              <a:gdLst/>
              <a:ahLst/>
              <a:cxnLst/>
              <a:rect l="l" t="t" r="r" b="b"/>
              <a:pathLst>
                <a:path w="17015" h="12356" extrusionOk="0">
                  <a:moveTo>
                    <a:pt x="9652" y="0"/>
                  </a:moveTo>
                  <a:cubicBezTo>
                    <a:pt x="9340" y="0"/>
                    <a:pt x="9028" y="32"/>
                    <a:pt x="8716" y="87"/>
                  </a:cubicBezTo>
                  <a:cubicBezTo>
                    <a:pt x="8454" y="123"/>
                    <a:pt x="8169" y="158"/>
                    <a:pt x="7931" y="301"/>
                  </a:cubicBezTo>
                  <a:cubicBezTo>
                    <a:pt x="7728" y="420"/>
                    <a:pt x="7514" y="468"/>
                    <a:pt x="7288" y="504"/>
                  </a:cubicBezTo>
                  <a:cubicBezTo>
                    <a:pt x="6930" y="527"/>
                    <a:pt x="6609" y="635"/>
                    <a:pt x="6276" y="778"/>
                  </a:cubicBezTo>
                  <a:cubicBezTo>
                    <a:pt x="6157" y="837"/>
                    <a:pt x="6026" y="885"/>
                    <a:pt x="5895" y="897"/>
                  </a:cubicBezTo>
                  <a:cubicBezTo>
                    <a:pt x="5597" y="944"/>
                    <a:pt x="5311" y="1075"/>
                    <a:pt x="5061" y="1230"/>
                  </a:cubicBezTo>
                  <a:cubicBezTo>
                    <a:pt x="4609" y="1480"/>
                    <a:pt x="4168" y="1754"/>
                    <a:pt x="3716" y="1992"/>
                  </a:cubicBezTo>
                  <a:cubicBezTo>
                    <a:pt x="3359" y="2182"/>
                    <a:pt x="3037" y="2409"/>
                    <a:pt x="2739" y="2671"/>
                  </a:cubicBezTo>
                  <a:cubicBezTo>
                    <a:pt x="2585" y="2802"/>
                    <a:pt x="2442" y="2944"/>
                    <a:pt x="2251" y="3028"/>
                  </a:cubicBezTo>
                  <a:cubicBezTo>
                    <a:pt x="2192" y="3064"/>
                    <a:pt x="2108" y="3123"/>
                    <a:pt x="2073" y="3159"/>
                  </a:cubicBezTo>
                  <a:cubicBezTo>
                    <a:pt x="1680" y="3671"/>
                    <a:pt x="1263" y="4159"/>
                    <a:pt x="918" y="4707"/>
                  </a:cubicBezTo>
                  <a:cubicBezTo>
                    <a:pt x="596" y="5266"/>
                    <a:pt x="358" y="5861"/>
                    <a:pt x="108" y="6433"/>
                  </a:cubicBezTo>
                  <a:cubicBezTo>
                    <a:pt x="13" y="6635"/>
                    <a:pt x="1" y="6826"/>
                    <a:pt x="25" y="7028"/>
                  </a:cubicBezTo>
                  <a:cubicBezTo>
                    <a:pt x="72" y="7374"/>
                    <a:pt x="120" y="7707"/>
                    <a:pt x="168" y="8040"/>
                  </a:cubicBezTo>
                  <a:cubicBezTo>
                    <a:pt x="203" y="8326"/>
                    <a:pt x="346" y="8600"/>
                    <a:pt x="465" y="8850"/>
                  </a:cubicBezTo>
                  <a:cubicBezTo>
                    <a:pt x="501" y="8933"/>
                    <a:pt x="608" y="9017"/>
                    <a:pt x="703" y="9076"/>
                  </a:cubicBezTo>
                  <a:cubicBezTo>
                    <a:pt x="775" y="9136"/>
                    <a:pt x="894" y="9159"/>
                    <a:pt x="942" y="9231"/>
                  </a:cubicBezTo>
                  <a:cubicBezTo>
                    <a:pt x="1061" y="9386"/>
                    <a:pt x="1204" y="9457"/>
                    <a:pt x="1370" y="9529"/>
                  </a:cubicBezTo>
                  <a:cubicBezTo>
                    <a:pt x="1489" y="9588"/>
                    <a:pt x="1608" y="9671"/>
                    <a:pt x="1739" y="9731"/>
                  </a:cubicBezTo>
                  <a:cubicBezTo>
                    <a:pt x="1835" y="9767"/>
                    <a:pt x="1918" y="9814"/>
                    <a:pt x="2013" y="9850"/>
                  </a:cubicBezTo>
                  <a:cubicBezTo>
                    <a:pt x="2144" y="9874"/>
                    <a:pt x="2263" y="9933"/>
                    <a:pt x="2382" y="10029"/>
                  </a:cubicBezTo>
                  <a:cubicBezTo>
                    <a:pt x="2466" y="10088"/>
                    <a:pt x="2573" y="10148"/>
                    <a:pt x="2680" y="10172"/>
                  </a:cubicBezTo>
                  <a:cubicBezTo>
                    <a:pt x="3275" y="10386"/>
                    <a:pt x="3859" y="10600"/>
                    <a:pt x="4478" y="10719"/>
                  </a:cubicBezTo>
                  <a:cubicBezTo>
                    <a:pt x="4640" y="10753"/>
                    <a:pt x="4802" y="10781"/>
                    <a:pt x="4960" y="10781"/>
                  </a:cubicBezTo>
                  <a:cubicBezTo>
                    <a:pt x="5022" y="10781"/>
                    <a:pt x="5084" y="10777"/>
                    <a:pt x="5144" y="10767"/>
                  </a:cubicBezTo>
                  <a:cubicBezTo>
                    <a:pt x="5192" y="10767"/>
                    <a:pt x="5252" y="10755"/>
                    <a:pt x="5299" y="10755"/>
                  </a:cubicBezTo>
                  <a:lnTo>
                    <a:pt x="5371" y="10755"/>
                  </a:lnTo>
                  <a:cubicBezTo>
                    <a:pt x="5609" y="10755"/>
                    <a:pt x="5728" y="10838"/>
                    <a:pt x="5776" y="11064"/>
                  </a:cubicBezTo>
                  <a:cubicBezTo>
                    <a:pt x="5835" y="11422"/>
                    <a:pt x="5883" y="11779"/>
                    <a:pt x="5942" y="12148"/>
                  </a:cubicBezTo>
                  <a:cubicBezTo>
                    <a:pt x="5954" y="12231"/>
                    <a:pt x="5942" y="12303"/>
                    <a:pt x="6026" y="12350"/>
                  </a:cubicBezTo>
                  <a:cubicBezTo>
                    <a:pt x="6033" y="12350"/>
                    <a:pt x="6047" y="12356"/>
                    <a:pt x="6058" y="12356"/>
                  </a:cubicBezTo>
                  <a:cubicBezTo>
                    <a:pt x="6064" y="12356"/>
                    <a:pt x="6069" y="12354"/>
                    <a:pt x="6073" y="12350"/>
                  </a:cubicBezTo>
                  <a:cubicBezTo>
                    <a:pt x="6549" y="12136"/>
                    <a:pt x="6990" y="11898"/>
                    <a:pt x="7335" y="11481"/>
                  </a:cubicBezTo>
                  <a:cubicBezTo>
                    <a:pt x="7383" y="11422"/>
                    <a:pt x="7430" y="11362"/>
                    <a:pt x="7502" y="11315"/>
                  </a:cubicBezTo>
                  <a:cubicBezTo>
                    <a:pt x="7692" y="11219"/>
                    <a:pt x="7811" y="11041"/>
                    <a:pt x="7931" y="10838"/>
                  </a:cubicBezTo>
                  <a:cubicBezTo>
                    <a:pt x="8097" y="10779"/>
                    <a:pt x="8264" y="10814"/>
                    <a:pt x="8359" y="10695"/>
                  </a:cubicBezTo>
                  <a:cubicBezTo>
                    <a:pt x="8538" y="10505"/>
                    <a:pt x="8800" y="10445"/>
                    <a:pt x="9050" y="10410"/>
                  </a:cubicBezTo>
                  <a:cubicBezTo>
                    <a:pt x="9705" y="10326"/>
                    <a:pt x="10371" y="10231"/>
                    <a:pt x="11026" y="10148"/>
                  </a:cubicBezTo>
                  <a:cubicBezTo>
                    <a:pt x="11205" y="10112"/>
                    <a:pt x="11371" y="10088"/>
                    <a:pt x="11550" y="10041"/>
                  </a:cubicBezTo>
                  <a:cubicBezTo>
                    <a:pt x="11836" y="9945"/>
                    <a:pt x="12098" y="9850"/>
                    <a:pt x="12372" y="9755"/>
                  </a:cubicBezTo>
                  <a:cubicBezTo>
                    <a:pt x="12562" y="9695"/>
                    <a:pt x="12753" y="9636"/>
                    <a:pt x="12931" y="9576"/>
                  </a:cubicBezTo>
                  <a:cubicBezTo>
                    <a:pt x="13205" y="9493"/>
                    <a:pt x="13467" y="9410"/>
                    <a:pt x="13705" y="9314"/>
                  </a:cubicBezTo>
                  <a:cubicBezTo>
                    <a:pt x="13979" y="9195"/>
                    <a:pt x="14241" y="9076"/>
                    <a:pt x="14455" y="8874"/>
                  </a:cubicBezTo>
                  <a:cubicBezTo>
                    <a:pt x="14669" y="8671"/>
                    <a:pt x="14931" y="8505"/>
                    <a:pt x="15170" y="8338"/>
                  </a:cubicBezTo>
                  <a:cubicBezTo>
                    <a:pt x="15193" y="8326"/>
                    <a:pt x="15229" y="8278"/>
                    <a:pt x="15241" y="8255"/>
                  </a:cubicBezTo>
                  <a:cubicBezTo>
                    <a:pt x="15348" y="8100"/>
                    <a:pt x="15479" y="8005"/>
                    <a:pt x="15622" y="7909"/>
                  </a:cubicBezTo>
                  <a:cubicBezTo>
                    <a:pt x="15717" y="7850"/>
                    <a:pt x="15824" y="7790"/>
                    <a:pt x="15848" y="7671"/>
                  </a:cubicBezTo>
                  <a:cubicBezTo>
                    <a:pt x="15896" y="7528"/>
                    <a:pt x="16003" y="7421"/>
                    <a:pt x="16134" y="7326"/>
                  </a:cubicBezTo>
                  <a:cubicBezTo>
                    <a:pt x="16324" y="7183"/>
                    <a:pt x="16491" y="7016"/>
                    <a:pt x="16574" y="6778"/>
                  </a:cubicBezTo>
                  <a:cubicBezTo>
                    <a:pt x="16658" y="6612"/>
                    <a:pt x="16753" y="6457"/>
                    <a:pt x="16848" y="6290"/>
                  </a:cubicBezTo>
                  <a:cubicBezTo>
                    <a:pt x="16872" y="6231"/>
                    <a:pt x="16896" y="6159"/>
                    <a:pt x="16908" y="6076"/>
                  </a:cubicBezTo>
                  <a:cubicBezTo>
                    <a:pt x="16920" y="5957"/>
                    <a:pt x="16932" y="5826"/>
                    <a:pt x="16955" y="5707"/>
                  </a:cubicBezTo>
                  <a:cubicBezTo>
                    <a:pt x="16967" y="5421"/>
                    <a:pt x="17015" y="5183"/>
                    <a:pt x="16991" y="4945"/>
                  </a:cubicBezTo>
                  <a:cubicBezTo>
                    <a:pt x="16955" y="4468"/>
                    <a:pt x="16896" y="3992"/>
                    <a:pt x="16789" y="3540"/>
                  </a:cubicBezTo>
                  <a:cubicBezTo>
                    <a:pt x="16729" y="3254"/>
                    <a:pt x="16622" y="2980"/>
                    <a:pt x="16515" y="2718"/>
                  </a:cubicBezTo>
                  <a:cubicBezTo>
                    <a:pt x="16455" y="2552"/>
                    <a:pt x="16360" y="2409"/>
                    <a:pt x="16241" y="2266"/>
                  </a:cubicBezTo>
                  <a:cubicBezTo>
                    <a:pt x="15979" y="1992"/>
                    <a:pt x="15705" y="1706"/>
                    <a:pt x="15431" y="1420"/>
                  </a:cubicBezTo>
                  <a:cubicBezTo>
                    <a:pt x="15170" y="1135"/>
                    <a:pt x="14824" y="956"/>
                    <a:pt x="14431" y="837"/>
                  </a:cubicBezTo>
                  <a:cubicBezTo>
                    <a:pt x="14158" y="754"/>
                    <a:pt x="13836" y="742"/>
                    <a:pt x="13598" y="539"/>
                  </a:cubicBezTo>
                  <a:cubicBezTo>
                    <a:pt x="13538" y="480"/>
                    <a:pt x="13443" y="480"/>
                    <a:pt x="13360" y="456"/>
                  </a:cubicBezTo>
                  <a:cubicBezTo>
                    <a:pt x="12907" y="325"/>
                    <a:pt x="12431" y="301"/>
                    <a:pt x="11979" y="111"/>
                  </a:cubicBezTo>
                  <a:cubicBezTo>
                    <a:pt x="11973" y="105"/>
                    <a:pt x="11961" y="105"/>
                    <a:pt x="11947" y="105"/>
                  </a:cubicBezTo>
                  <a:cubicBezTo>
                    <a:pt x="11934" y="105"/>
                    <a:pt x="11919" y="105"/>
                    <a:pt x="11907" y="99"/>
                  </a:cubicBezTo>
                  <a:cubicBezTo>
                    <a:pt x="11645" y="67"/>
                    <a:pt x="11389" y="46"/>
                    <a:pt x="11130" y="46"/>
                  </a:cubicBezTo>
                  <a:cubicBezTo>
                    <a:pt x="11001" y="46"/>
                    <a:pt x="10871" y="51"/>
                    <a:pt x="10740" y="63"/>
                  </a:cubicBezTo>
                  <a:cubicBezTo>
                    <a:pt x="10682" y="74"/>
                    <a:pt x="10620" y="80"/>
                    <a:pt x="10558" y="80"/>
                  </a:cubicBezTo>
                  <a:cubicBezTo>
                    <a:pt x="10481" y="80"/>
                    <a:pt x="10402" y="71"/>
                    <a:pt x="10324" y="51"/>
                  </a:cubicBezTo>
                  <a:cubicBezTo>
                    <a:pt x="10100" y="16"/>
                    <a:pt x="9876" y="0"/>
                    <a:pt x="965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21;p30">
              <a:extLst>
                <a:ext uri="{FF2B5EF4-FFF2-40B4-BE49-F238E27FC236}">
                  <a16:creationId xmlns:a16="http://schemas.microsoft.com/office/drawing/2014/main" id="{A6D0313F-F1DC-B147-EF06-A5061CA50146}"/>
                </a:ext>
              </a:extLst>
            </p:cNvPr>
            <p:cNvSpPr/>
            <p:nvPr/>
          </p:nvSpPr>
          <p:spPr>
            <a:xfrm>
              <a:off x="2978925" y="1435725"/>
              <a:ext cx="458725" cy="343825"/>
            </a:xfrm>
            <a:custGeom>
              <a:avLst/>
              <a:gdLst/>
              <a:ahLst/>
              <a:cxnLst/>
              <a:rect l="l" t="t" r="r" b="b"/>
              <a:pathLst>
                <a:path w="18349" h="13753" extrusionOk="0">
                  <a:moveTo>
                    <a:pt x="5894" y="12085"/>
                  </a:moveTo>
                  <a:cubicBezTo>
                    <a:pt x="5847" y="12050"/>
                    <a:pt x="5835" y="12038"/>
                    <a:pt x="5811" y="12038"/>
                  </a:cubicBezTo>
                  <a:cubicBezTo>
                    <a:pt x="5204" y="12145"/>
                    <a:pt x="4620" y="11930"/>
                    <a:pt x="4049" y="11764"/>
                  </a:cubicBezTo>
                  <a:cubicBezTo>
                    <a:pt x="3727" y="11680"/>
                    <a:pt x="3418" y="11561"/>
                    <a:pt x="3120" y="11454"/>
                  </a:cubicBezTo>
                  <a:cubicBezTo>
                    <a:pt x="2954" y="11395"/>
                    <a:pt x="2811" y="11311"/>
                    <a:pt x="2644" y="11240"/>
                  </a:cubicBezTo>
                  <a:cubicBezTo>
                    <a:pt x="2632" y="11216"/>
                    <a:pt x="2596" y="11204"/>
                    <a:pt x="2584" y="11192"/>
                  </a:cubicBezTo>
                  <a:cubicBezTo>
                    <a:pt x="2203" y="11133"/>
                    <a:pt x="1930" y="10835"/>
                    <a:pt x="1572" y="10716"/>
                  </a:cubicBezTo>
                  <a:cubicBezTo>
                    <a:pt x="1430" y="10656"/>
                    <a:pt x="1275" y="10573"/>
                    <a:pt x="1168" y="10442"/>
                  </a:cubicBezTo>
                  <a:cubicBezTo>
                    <a:pt x="1132" y="10383"/>
                    <a:pt x="1072" y="10347"/>
                    <a:pt x="989" y="10311"/>
                  </a:cubicBezTo>
                  <a:cubicBezTo>
                    <a:pt x="798" y="10216"/>
                    <a:pt x="679" y="10073"/>
                    <a:pt x="560" y="9906"/>
                  </a:cubicBezTo>
                  <a:cubicBezTo>
                    <a:pt x="429" y="9680"/>
                    <a:pt x="215" y="9168"/>
                    <a:pt x="179" y="8894"/>
                  </a:cubicBezTo>
                  <a:cubicBezTo>
                    <a:pt x="132" y="8549"/>
                    <a:pt x="84" y="8192"/>
                    <a:pt x="36" y="7859"/>
                  </a:cubicBezTo>
                  <a:cubicBezTo>
                    <a:pt x="1" y="7537"/>
                    <a:pt x="25" y="7239"/>
                    <a:pt x="144" y="6966"/>
                  </a:cubicBezTo>
                  <a:cubicBezTo>
                    <a:pt x="417" y="6335"/>
                    <a:pt x="656" y="5692"/>
                    <a:pt x="1025" y="5132"/>
                  </a:cubicBezTo>
                  <a:cubicBezTo>
                    <a:pt x="1156" y="4942"/>
                    <a:pt x="1287" y="4727"/>
                    <a:pt x="1430" y="4537"/>
                  </a:cubicBezTo>
                  <a:cubicBezTo>
                    <a:pt x="1644" y="4239"/>
                    <a:pt x="1870" y="3953"/>
                    <a:pt x="2096" y="3668"/>
                  </a:cubicBezTo>
                  <a:cubicBezTo>
                    <a:pt x="2239" y="3477"/>
                    <a:pt x="2394" y="3310"/>
                    <a:pt x="2620" y="3191"/>
                  </a:cubicBezTo>
                  <a:cubicBezTo>
                    <a:pt x="2763" y="3120"/>
                    <a:pt x="2882" y="3001"/>
                    <a:pt x="3001" y="2894"/>
                  </a:cubicBezTo>
                  <a:cubicBezTo>
                    <a:pt x="3299" y="2632"/>
                    <a:pt x="3632" y="2394"/>
                    <a:pt x="4001" y="2215"/>
                  </a:cubicBezTo>
                  <a:cubicBezTo>
                    <a:pt x="4073" y="2179"/>
                    <a:pt x="4132" y="2144"/>
                    <a:pt x="4192" y="2096"/>
                  </a:cubicBezTo>
                  <a:cubicBezTo>
                    <a:pt x="4239" y="2060"/>
                    <a:pt x="4263" y="2036"/>
                    <a:pt x="4311" y="2001"/>
                  </a:cubicBezTo>
                  <a:cubicBezTo>
                    <a:pt x="4859" y="1751"/>
                    <a:pt x="5370" y="1382"/>
                    <a:pt x="5954" y="1155"/>
                  </a:cubicBezTo>
                  <a:cubicBezTo>
                    <a:pt x="6013" y="1143"/>
                    <a:pt x="6073" y="1096"/>
                    <a:pt x="6132" y="1096"/>
                  </a:cubicBezTo>
                  <a:cubicBezTo>
                    <a:pt x="6442" y="1072"/>
                    <a:pt x="6728" y="905"/>
                    <a:pt x="7025" y="810"/>
                  </a:cubicBezTo>
                  <a:cubicBezTo>
                    <a:pt x="7228" y="751"/>
                    <a:pt x="7454" y="691"/>
                    <a:pt x="7680" y="655"/>
                  </a:cubicBezTo>
                  <a:cubicBezTo>
                    <a:pt x="7859" y="608"/>
                    <a:pt x="8049" y="596"/>
                    <a:pt x="8216" y="489"/>
                  </a:cubicBezTo>
                  <a:cubicBezTo>
                    <a:pt x="8288" y="441"/>
                    <a:pt x="8407" y="417"/>
                    <a:pt x="8490" y="393"/>
                  </a:cubicBezTo>
                  <a:cubicBezTo>
                    <a:pt x="9252" y="274"/>
                    <a:pt x="10002" y="131"/>
                    <a:pt x="10752" y="36"/>
                  </a:cubicBezTo>
                  <a:cubicBezTo>
                    <a:pt x="11157" y="0"/>
                    <a:pt x="11574" y="60"/>
                    <a:pt x="11990" y="131"/>
                  </a:cubicBezTo>
                  <a:cubicBezTo>
                    <a:pt x="12217" y="179"/>
                    <a:pt x="12443" y="203"/>
                    <a:pt x="12657" y="239"/>
                  </a:cubicBezTo>
                  <a:cubicBezTo>
                    <a:pt x="12740" y="250"/>
                    <a:pt x="12812" y="262"/>
                    <a:pt x="12871" y="298"/>
                  </a:cubicBezTo>
                  <a:cubicBezTo>
                    <a:pt x="12990" y="370"/>
                    <a:pt x="13121" y="393"/>
                    <a:pt x="13276" y="393"/>
                  </a:cubicBezTo>
                  <a:cubicBezTo>
                    <a:pt x="13586" y="429"/>
                    <a:pt x="13883" y="536"/>
                    <a:pt x="14181" y="608"/>
                  </a:cubicBezTo>
                  <a:cubicBezTo>
                    <a:pt x="14288" y="631"/>
                    <a:pt x="14407" y="667"/>
                    <a:pt x="14491" y="727"/>
                  </a:cubicBezTo>
                  <a:cubicBezTo>
                    <a:pt x="14610" y="798"/>
                    <a:pt x="14729" y="870"/>
                    <a:pt x="14884" y="858"/>
                  </a:cubicBezTo>
                  <a:cubicBezTo>
                    <a:pt x="14919" y="858"/>
                    <a:pt x="14979" y="893"/>
                    <a:pt x="15015" y="917"/>
                  </a:cubicBezTo>
                  <a:cubicBezTo>
                    <a:pt x="15098" y="977"/>
                    <a:pt x="15205" y="1036"/>
                    <a:pt x="15324" y="1024"/>
                  </a:cubicBezTo>
                  <a:cubicBezTo>
                    <a:pt x="15372" y="1024"/>
                    <a:pt x="15431" y="1036"/>
                    <a:pt x="15479" y="1072"/>
                  </a:cubicBezTo>
                  <a:cubicBezTo>
                    <a:pt x="15908" y="1322"/>
                    <a:pt x="16336" y="1572"/>
                    <a:pt x="16705" y="1917"/>
                  </a:cubicBezTo>
                  <a:cubicBezTo>
                    <a:pt x="16812" y="2024"/>
                    <a:pt x="16884" y="2155"/>
                    <a:pt x="16979" y="2275"/>
                  </a:cubicBezTo>
                  <a:cubicBezTo>
                    <a:pt x="17062" y="2417"/>
                    <a:pt x="17158" y="2572"/>
                    <a:pt x="17265" y="2715"/>
                  </a:cubicBezTo>
                  <a:cubicBezTo>
                    <a:pt x="17420" y="2953"/>
                    <a:pt x="17562" y="3215"/>
                    <a:pt x="17682" y="3477"/>
                  </a:cubicBezTo>
                  <a:cubicBezTo>
                    <a:pt x="17765" y="3715"/>
                    <a:pt x="17896" y="3953"/>
                    <a:pt x="18039" y="4180"/>
                  </a:cubicBezTo>
                  <a:cubicBezTo>
                    <a:pt x="18110" y="4310"/>
                    <a:pt x="18146" y="4465"/>
                    <a:pt x="18170" y="4608"/>
                  </a:cubicBezTo>
                  <a:cubicBezTo>
                    <a:pt x="18194" y="4834"/>
                    <a:pt x="18205" y="5061"/>
                    <a:pt x="18253" y="5275"/>
                  </a:cubicBezTo>
                  <a:cubicBezTo>
                    <a:pt x="18348" y="5680"/>
                    <a:pt x="18289" y="6085"/>
                    <a:pt x="18241" y="6466"/>
                  </a:cubicBezTo>
                  <a:cubicBezTo>
                    <a:pt x="18229" y="6573"/>
                    <a:pt x="18205" y="6668"/>
                    <a:pt x="18205" y="6763"/>
                  </a:cubicBezTo>
                  <a:cubicBezTo>
                    <a:pt x="18194" y="6942"/>
                    <a:pt x="18134" y="7108"/>
                    <a:pt x="18051" y="7263"/>
                  </a:cubicBezTo>
                  <a:cubicBezTo>
                    <a:pt x="17932" y="7466"/>
                    <a:pt x="17789" y="7656"/>
                    <a:pt x="17705" y="7882"/>
                  </a:cubicBezTo>
                  <a:cubicBezTo>
                    <a:pt x="17634" y="8049"/>
                    <a:pt x="17527" y="8180"/>
                    <a:pt x="17396" y="8287"/>
                  </a:cubicBezTo>
                  <a:cubicBezTo>
                    <a:pt x="17241" y="8418"/>
                    <a:pt x="17098" y="8549"/>
                    <a:pt x="17003" y="8728"/>
                  </a:cubicBezTo>
                  <a:cubicBezTo>
                    <a:pt x="16943" y="8847"/>
                    <a:pt x="16800" y="8954"/>
                    <a:pt x="16693" y="9049"/>
                  </a:cubicBezTo>
                  <a:cubicBezTo>
                    <a:pt x="16574" y="9144"/>
                    <a:pt x="16455" y="9252"/>
                    <a:pt x="16336" y="9371"/>
                  </a:cubicBezTo>
                  <a:cubicBezTo>
                    <a:pt x="16289" y="9418"/>
                    <a:pt x="16241" y="9478"/>
                    <a:pt x="16205" y="9502"/>
                  </a:cubicBezTo>
                  <a:cubicBezTo>
                    <a:pt x="15872" y="9704"/>
                    <a:pt x="15586" y="9954"/>
                    <a:pt x="15229" y="10073"/>
                  </a:cubicBezTo>
                  <a:cubicBezTo>
                    <a:pt x="15050" y="10133"/>
                    <a:pt x="14895" y="10240"/>
                    <a:pt x="14729" y="10323"/>
                  </a:cubicBezTo>
                  <a:cubicBezTo>
                    <a:pt x="14669" y="10359"/>
                    <a:pt x="14598" y="10383"/>
                    <a:pt x="14574" y="10430"/>
                  </a:cubicBezTo>
                  <a:cubicBezTo>
                    <a:pt x="14538" y="10609"/>
                    <a:pt x="14372" y="10633"/>
                    <a:pt x="14241" y="10680"/>
                  </a:cubicBezTo>
                  <a:cubicBezTo>
                    <a:pt x="14003" y="10776"/>
                    <a:pt x="13764" y="10835"/>
                    <a:pt x="13526" y="10895"/>
                  </a:cubicBezTo>
                  <a:cubicBezTo>
                    <a:pt x="13300" y="10930"/>
                    <a:pt x="13098" y="10978"/>
                    <a:pt x="12883" y="11085"/>
                  </a:cubicBezTo>
                  <a:cubicBezTo>
                    <a:pt x="12764" y="11145"/>
                    <a:pt x="12621" y="11157"/>
                    <a:pt x="12479" y="11168"/>
                  </a:cubicBezTo>
                  <a:cubicBezTo>
                    <a:pt x="11586" y="11288"/>
                    <a:pt x="10681" y="11407"/>
                    <a:pt x="9788" y="11526"/>
                  </a:cubicBezTo>
                  <a:cubicBezTo>
                    <a:pt x="9466" y="11490"/>
                    <a:pt x="9288" y="11752"/>
                    <a:pt x="9026" y="11883"/>
                  </a:cubicBezTo>
                  <a:cubicBezTo>
                    <a:pt x="8966" y="12061"/>
                    <a:pt x="8776" y="12121"/>
                    <a:pt x="8669" y="12264"/>
                  </a:cubicBezTo>
                  <a:cubicBezTo>
                    <a:pt x="8478" y="12466"/>
                    <a:pt x="8288" y="12681"/>
                    <a:pt x="8049" y="12859"/>
                  </a:cubicBezTo>
                  <a:cubicBezTo>
                    <a:pt x="7764" y="13062"/>
                    <a:pt x="7466" y="13240"/>
                    <a:pt x="7156" y="13419"/>
                  </a:cubicBezTo>
                  <a:cubicBezTo>
                    <a:pt x="6978" y="13526"/>
                    <a:pt x="6787" y="13609"/>
                    <a:pt x="6573" y="13693"/>
                  </a:cubicBezTo>
                  <a:cubicBezTo>
                    <a:pt x="6454" y="13728"/>
                    <a:pt x="6323" y="13752"/>
                    <a:pt x="6204" y="13752"/>
                  </a:cubicBezTo>
                  <a:cubicBezTo>
                    <a:pt x="6025" y="13752"/>
                    <a:pt x="5894" y="13645"/>
                    <a:pt x="5871" y="13454"/>
                  </a:cubicBezTo>
                  <a:cubicBezTo>
                    <a:pt x="5871" y="13359"/>
                    <a:pt x="5894" y="13240"/>
                    <a:pt x="5930" y="13169"/>
                  </a:cubicBezTo>
                  <a:cubicBezTo>
                    <a:pt x="6025" y="12954"/>
                    <a:pt x="6037" y="12752"/>
                    <a:pt x="5990" y="12538"/>
                  </a:cubicBezTo>
                  <a:cubicBezTo>
                    <a:pt x="5918" y="12431"/>
                    <a:pt x="5906" y="12252"/>
                    <a:pt x="5894" y="12085"/>
                  </a:cubicBezTo>
                  <a:close/>
                  <a:moveTo>
                    <a:pt x="8514" y="11549"/>
                  </a:moveTo>
                  <a:cubicBezTo>
                    <a:pt x="8669" y="11490"/>
                    <a:pt x="8835" y="11514"/>
                    <a:pt x="8942" y="11395"/>
                  </a:cubicBezTo>
                  <a:cubicBezTo>
                    <a:pt x="9121" y="11204"/>
                    <a:pt x="9371" y="11145"/>
                    <a:pt x="9621" y="11121"/>
                  </a:cubicBezTo>
                  <a:cubicBezTo>
                    <a:pt x="10276" y="11026"/>
                    <a:pt x="10955" y="10942"/>
                    <a:pt x="11597" y="10847"/>
                  </a:cubicBezTo>
                  <a:cubicBezTo>
                    <a:pt x="11788" y="10823"/>
                    <a:pt x="11943" y="10787"/>
                    <a:pt x="12121" y="10740"/>
                  </a:cubicBezTo>
                  <a:cubicBezTo>
                    <a:pt x="12407" y="10656"/>
                    <a:pt x="12681" y="10549"/>
                    <a:pt x="12943" y="10466"/>
                  </a:cubicBezTo>
                  <a:cubicBezTo>
                    <a:pt x="13133" y="10406"/>
                    <a:pt x="13336" y="10347"/>
                    <a:pt x="13502" y="10287"/>
                  </a:cubicBezTo>
                  <a:cubicBezTo>
                    <a:pt x="13776" y="10192"/>
                    <a:pt x="14038" y="10121"/>
                    <a:pt x="14276" y="10014"/>
                  </a:cubicBezTo>
                  <a:cubicBezTo>
                    <a:pt x="14550" y="9894"/>
                    <a:pt x="14824" y="9775"/>
                    <a:pt x="15026" y="9585"/>
                  </a:cubicBezTo>
                  <a:cubicBezTo>
                    <a:pt x="15253" y="9371"/>
                    <a:pt x="15503" y="9216"/>
                    <a:pt x="15741" y="9049"/>
                  </a:cubicBezTo>
                  <a:cubicBezTo>
                    <a:pt x="15765" y="9037"/>
                    <a:pt x="15800" y="8990"/>
                    <a:pt x="15812" y="8954"/>
                  </a:cubicBezTo>
                  <a:cubicBezTo>
                    <a:pt x="15919" y="8811"/>
                    <a:pt x="16050" y="8704"/>
                    <a:pt x="16205" y="8621"/>
                  </a:cubicBezTo>
                  <a:cubicBezTo>
                    <a:pt x="16289" y="8561"/>
                    <a:pt x="16396" y="8490"/>
                    <a:pt x="16419" y="8382"/>
                  </a:cubicBezTo>
                  <a:cubicBezTo>
                    <a:pt x="16467" y="8228"/>
                    <a:pt x="16574" y="8120"/>
                    <a:pt x="16705" y="8037"/>
                  </a:cubicBezTo>
                  <a:cubicBezTo>
                    <a:pt x="16896" y="7882"/>
                    <a:pt x="17062" y="7728"/>
                    <a:pt x="17158" y="7489"/>
                  </a:cubicBezTo>
                  <a:cubicBezTo>
                    <a:pt x="17229" y="7323"/>
                    <a:pt x="17336" y="7156"/>
                    <a:pt x="17420" y="6989"/>
                  </a:cubicBezTo>
                  <a:cubicBezTo>
                    <a:pt x="17455" y="6930"/>
                    <a:pt x="17467" y="6858"/>
                    <a:pt x="17479" y="6787"/>
                  </a:cubicBezTo>
                  <a:cubicBezTo>
                    <a:pt x="17491" y="6668"/>
                    <a:pt x="17515" y="6537"/>
                    <a:pt x="17527" y="6406"/>
                  </a:cubicBezTo>
                  <a:cubicBezTo>
                    <a:pt x="17539" y="6180"/>
                    <a:pt x="17586" y="5942"/>
                    <a:pt x="17574" y="5692"/>
                  </a:cubicBezTo>
                  <a:cubicBezTo>
                    <a:pt x="17527" y="5215"/>
                    <a:pt x="17467" y="4739"/>
                    <a:pt x="17360" y="4287"/>
                  </a:cubicBezTo>
                  <a:cubicBezTo>
                    <a:pt x="17301" y="4001"/>
                    <a:pt x="17193" y="3727"/>
                    <a:pt x="17098" y="3465"/>
                  </a:cubicBezTo>
                  <a:cubicBezTo>
                    <a:pt x="17039" y="3298"/>
                    <a:pt x="16931" y="3156"/>
                    <a:pt x="16812" y="3013"/>
                  </a:cubicBezTo>
                  <a:cubicBezTo>
                    <a:pt x="16562" y="2739"/>
                    <a:pt x="16277" y="2453"/>
                    <a:pt x="16003" y="2167"/>
                  </a:cubicBezTo>
                  <a:cubicBezTo>
                    <a:pt x="15741" y="1882"/>
                    <a:pt x="15396" y="1715"/>
                    <a:pt x="15015" y="1584"/>
                  </a:cubicBezTo>
                  <a:cubicBezTo>
                    <a:pt x="14729" y="1501"/>
                    <a:pt x="14419" y="1489"/>
                    <a:pt x="14181" y="1286"/>
                  </a:cubicBezTo>
                  <a:cubicBezTo>
                    <a:pt x="14122" y="1227"/>
                    <a:pt x="14014" y="1227"/>
                    <a:pt x="13943" y="1203"/>
                  </a:cubicBezTo>
                  <a:cubicBezTo>
                    <a:pt x="13479" y="1072"/>
                    <a:pt x="13002" y="1048"/>
                    <a:pt x="12550" y="858"/>
                  </a:cubicBezTo>
                  <a:cubicBezTo>
                    <a:pt x="12538" y="846"/>
                    <a:pt x="12514" y="858"/>
                    <a:pt x="12479" y="846"/>
                  </a:cubicBezTo>
                  <a:cubicBezTo>
                    <a:pt x="12098" y="798"/>
                    <a:pt x="11705" y="774"/>
                    <a:pt x="11324" y="810"/>
                  </a:cubicBezTo>
                  <a:cubicBezTo>
                    <a:pt x="11181" y="834"/>
                    <a:pt x="11038" y="834"/>
                    <a:pt x="10907" y="798"/>
                  </a:cubicBezTo>
                  <a:cubicBezTo>
                    <a:pt x="10371" y="715"/>
                    <a:pt x="9835" y="739"/>
                    <a:pt x="9300" y="834"/>
                  </a:cubicBezTo>
                  <a:cubicBezTo>
                    <a:pt x="9026" y="881"/>
                    <a:pt x="8740" y="905"/>
                    <a:pt x="8514" y="1048"/>
                  </a:cubicBezTo>
                  <a:cubicBezTo>
                    <a:pt x="8299" y="1179"/>
                    <a:pt x="8097" y="1215"/>
                    <a:pt x="7871" y="1251"/>
                  </a:cubicBezTo>
                  <a:cubicBezTo>
                    <a:pt x="7514" y="1274"/>
                    <a:pt x="7180" y="1382"/>
                    <a:pt x="6859" y="1536"/>
                  </a:cubicBezTo>
                  <a:cubicBezTo>
                    <a:pt x="6740" y="1596"/>
                    <a:pt x="6609" y="1632"/>
                    <a:pt x="6466" y="1655"/>
                  </a:cubicBezTo>
                  <a:cubicBezTo>
                    <a:pt x="6168" y="1691"/>
                    <a:pt x="5894" y="1834"/>
                    <a:pt x="5632" y="1977"/>
                  </a:cubicBezTo>
                  <a:cubicBezTo>
                    <a:pt x="5192" y="2227"/>
                    <a:pt x="4739" y="2501"/>
                    <a:pt x="4299" y="2739"/>
                  </a:cubicBezTo>
                  <a:cubicBezTo>
                    <a:pt x="3942" y="2929"/>
                    <a:pt x="3608" y="3156"/>
                    <a:pt x="3311" y="3418"/>
                  </a:cubicBezTo>
                  <a:cubicBezTo>
                    <a:pt x="3168" y="3560"/>
                    <a:pt x="3013" y="3691"/>
                    <a:pt x="2823" y="3775"/>
                  </a:cubicBezTo>
                  <a:cubicBezTo>
                    <a:pt x="2763" y="3810"/>
                    <a:pt x="2692" y="3870"/>
                    <a:pt x="2644" y="3918"/>
                  </a:cubicBezTo>
                  <a:cubicBezTo>
                    <a:pt x="2263" y="4418"/>
                    <a:pt x="1846" y="4906"/>
                    <a:pt x="1501" y="5465"/>
                  </a:cubicBezTo>
                  <a:cubicBezTo>
                    <a:pt x="1168" y="6013"/>
                    <a:pt x="929" y="6608"/>
                    <a:pt x="679" y="7192"/>
                  </a:cubicBezTo>
                  <a:cubicBezTo>
                    <a:pt x="584" y="7382"/>
                    <a:pt x="572" y="7573"/>
                    <a:pt x="608" y="7787"/>
                  </a:cubicBezTo>
                  <a:cubicBezTo>
                    <a:pt x="644" y="8120"/>
                    <a:pt x="691" y="8454"/>
                    <a:pt x="739" y="8799"/>
                  </a:cubicBezTo>
                  <a:cubicBezTo>
                    <a:pt x="787" y="9073"/>
                    <a:pt x="918" y="9347"/>
                    <a:pt x="1037" y="9597"/>
                  </a:cubicBezTo>
                  <a:cubicBezTo>
                    <a:pt x="1084" y="9692"/>
                    <a:pt x="1179" y="9764"/>
                    <a:pt x="1275" y="9823"/>
                  </a:cubicBezTo>
                  <a:cubicBezTo>
                    <a:pt x="1346" y="9883"/>
                    <a:pt x="1465" y="9906"/>
                    <a:pt x="1513" y="9990"/>
                  </a:cubicBezTo>
                  <a:cubicBezTo>
                    <a:pt x="1632" y="10133"/>
                    <a:pt x="1775" y="10204"/>
                    <a:pt x="1941" y="10287"/>
                  </a:cubicBezTo>
                  <a:cubicBezTo>
                    <a:pt x="2061" y="10347"/>
                    <a:pt x="2180" y="10418"/>
                    <a:pt x="2322" y="10478"/>
                  </a:cubicBezTo>
                  <a:cubicBezTo>
                    <a:pt x="2406" y="10526"/>
                    <a:pt x="2501" y="10561"/>
                    <a:pt x="2584" y="10597"/>
                  </a:cubicBezTo>
                  <a:cubicBezTo>
                    <a:pt x="2715" y="10621"/>
                    <a:pt x="2834" y="10680"/>
                    <a:pt x="2954" y="10776"/>
                  </a:cubicBezTo>
                  <a:cubicBezTo>
                    <a:pt x="3049" y="10835"/>
                    <a:pt x="3144" y="10895"/>
                    <a:pt x="3251" y="10918"/>
                  </a:cubicBezTo>
                  <a:cubicBezTo>
                    <a:pt x="3846" y="11133"/>
                    <a:pt x="4430" y="11359"/>
                    <a:pt x="5049" y="11478"/>
                  </a:cubicBezTo>
                  <a:cubicBezTo>
                    <a:pt x="5275" y="11514"/>
                    <a:pt x="5501" y="11549"/>
                    <a:pt x="5728" y="11514"/>
                  </a:cubicBezTo>
                  <a:cubicBezTo>
                    <a:pt x="5763" y="11514"/>
                    <a:pt x="5835" y="11502"/>
                    <a:pt x="5871" y="11502"/>
                  </a:cubicBezTo>
                  <a:lnTo>
                    <a:pt x="5942" y="11502"/>
                  </a:lnTo>
                  <a:cubicBezTo>
                    <a:pt x="6192" y="11502"/>
                    <a:pt x="6299" y="11597"/>
                    <a:pt x="6347" y="11811"/>
                  </a:cubicBezTo>
                  <a:cubicBezTo>
                    <a:pt x="6406" y="12169"/>
                    <a:pt x="6454" y="12526"/>
                    <a:pt x="6513" y="12907"/>
                  </a:cubicBezTo>
                  <a:cubicBezTo>
                    <a:pt x="6525" y="12978"/>
                    <a:pt x="6513" y="13050"/>
                    <a:pt x="6609" y="13097"/>
                  </a:cubicBezTo>
                  <a:cubicBezTo>
                    <a:pt x="6621" y="13097"/>
                    <a:pt x="6633" y="13109"/>
                    <a:pt x="6644" y="13097"/>
                  </a:cubicBezTo>
                  <a:cubicBezTo>
                    <a:pt x="7121" y="12883"/>
                    <a:pt x="7573" y="12645"/>
                    <a:pt x="7918" y="12228"/>
                  </a:cubicBezTo>
                  <a:cubicBezTo>
                    <a:pt x="7954" y="12169"/>
                    <a:pt x="8002" y="12109"/>
                    <a:pt x="8073" y="12073"/>
                  </a:cubicBezTo>
                  <a:cubicBezTo>
                    <a:pt x="8276" y="11919"/>
                    <a:pt x="8395" y="11740"/>
                    <a:pt x="8514" y="115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22;p30">
              <a:extLst>
                <a:ext uri="{FF2B5EF4-FFF2-40B4-BE49-F238E27FC236}">
                  <a16:creationId xmlns:a16="http://schemas.microsoft.com/office/drawing/2014/main" id="{21A40F13-845F-099D-CD8D-DBCCD4A1F934}"/>
                </a:ext>
              </a:extLst>
            </p:cNvPr>
            <p:cNvSpPr/>
            <p:nvPr/>
          </p:nvSpPr>
          <p:spPr>
            <a:xfrm>
              <a:off x="3082225" y="1597650"/>
              <a:ext cx="267600" cy="49725"/>
            </a:xfrm>
            <a:custGeom>
              <a:avLst/>
              <a:gdLst/>
              <a:ahLst/>
              <a:cxnLst/>
              <a:rect l="l" t="t" r="r" b="b"/>
              <a:pathLst>
                <a:path w="10704" h="1989" extrusionOk="0">
                  <a:moveTo>
                    <a:pt x="6549" y="1131"/>
                  </a:moveTo>
                  <a:cubicBezTo>
                    <a:pt x="5703" y="1227"/>
                    <a:pt x="4858" y="1346"/>
                    <a:pt x="4001" y="1453"/>
                  </a:cubicBezTo>
                  <a:cubicBezTo>
                    <a:pt x="3870" y="1465"/>
                    <a:pt x="3727" y="1489"/>
                    <a:pt x="3596" y="1548"/>
                  </a:cubicBezTo>
                  <a:cubicBezTo>
                    <a:pt x="3334" y="1643"/>
                    <a:pt x="3048" y="1703"/>
                    <a:pt x="2762" y="1739"/>
                  </a:cubicBezTo>
                  <a:cubicBezTo>
                    <a:pt x="2108" y="1810"/>
                    <a:pt x="1477" y="1882"/>
                    <a:pt x="822" y="1965"/>
                  </a:cubicBezTo>
                  <a:cubicBezTo>
                    <a:pt x="667" y="1977"/>
                    <a:pt x="524" y="1989"/>
                    <a:pt x="369" y="1989"/>
                  </a:cubicBezTo>
                  <a:cubicBezTo>
                    <a:pt x="286" y="1989"/>
                    <a:pt x="191" y="1965"/>
                    <a:pt x="119" y="1929"/>
                  </a:cubicBezTo>
                  <a:cubicBezTo>
                    <a:pt x="24" y="1882"/>
                    <a:pt x="0" y="1739"/>
                    <a:pt x="72" y="1679"/>
                  </a:cubicBezTo>
                  <a:cubicBezTo>
                    <a:pt x="131" y="1620"/>
                    <a:pt x="226" y="1572"/>
                    <a:pt x="298" y="1560"/>
                  </a:cubicBezTo>
                  <a:cubicBezTo>
                    <a:pt x="465" y="1512"/>
                    <a:pt x="643" y="1501"/>
                    <a:pt x="822" y="1465"/>
                  </a:cubicBezTo>
                  <a:cubicBezTo>
                    <a:pt x="1489" y="1382"/>
                    <a:pt x="2155" y="1274"/>
                    <a:pt x="2822" y="1191"/>
                  </a:cubicBezTo>
                  <a:cubicBezTo>
                    <a:pt x="2977" y="1167"/>
                    <a:pt x="3120" y="1143"/>
                    <a:pt x="3263" y="1084"/>
                  </a:cubicBezTo>
                  <a:cubicBezTo>
                    <a:pt x="3501" y="977"/>
                    <a:pt x="3739" y="953"/>
                    <a:pt x="3989" y="917"/>
                  </a:cubicBezTo>
                  <a:cubicBezTo>
                    <a:pt x="5608" y="715"/>
                    <a:pt x="7215" y="500"/>
                    <a:pt x="8835" y="298"/>
                  </a:cubicBezTo>
                  <a:cubicBezTo>
                    <a:pt x="9013" y="262"/>
                    <a:pt x="9180" y="262"/>
                    <a:pt x="9347" y="155"/>
                  </a:cubicBezTo>
                  <a:cubicBezTo>
                    <a:pt x="9406" y="119"/>
                    <a:pt x="9478" y="96"/>
                    <a:pt x="9549" y="96"/>
                  </a:cubicBezTo>
                  <a:lnTo>
                    <a:pt x="10228" y="12"/>
                  </a:lnTo>
                  <a:cubicBezTo>
                    <a:pt x="10299" y="0"/>
                    <a:pt x="10371" y="12"/>
                    <a:pt x="10442" y="12"/>
                  </a:cubicBezTo>
                  <a:cubicBezTo>
                    <a:pt x="10585" y="24"/>
                    <a:pt x="10668" y="96"/>
                    <a:pt x="10680" y="215"/>
                  </a:cubicBezTo>
                  <a:cubicBezTo>
                    <a:pt x="10704" y="334"/>
                    <a:pt x="10656" y="441"/>
                    <a:pt x="10525" y="489"/>
                  </a:cubicBezTo>
                  <a:cubicBezTo>
                    <a:pt x="10406" y="536"/>
                    <a:pt x="10287" y="548"/>
                    <a:pt x="10168" y="572"/>
                  </a:cubicBezTo>
                  <a:cubicBezTo>
                    <a:pt x="9930" y="620"/>
                    <a:pt x="9668" y="620"/>
                    <a:pt x="9430" y="750"/>
                  </a:cubicBezTo>
                  <a:cubicBezTo>
                    <a:pt x="9347" y="810"/>
                    <a:pt x="9216" y="798"/>
                    <a:pt x="9109" y="810"/>
                  </a:cubicBezTo>
                  <a:cubicBezTo>
                    <a:pt x="8263" y="905"/>
                    <a:pt x="7418" y="1024"/>
                    <a:pt x="6549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23;p30">
              <a:extLst>
                <a:ext uri="{FF2B5EF4-FFF2-40B4-BE49-F238E27FC236}">
                  <a16:creationId xmlns:a16="http://schemas.microsoft.com/office/drawing/2014/main" id="{A7D1A536-3CB8-C6C4-1F8F-29DC62C58498}"/>
                </a:ext>
              </a:extLst>
            </p:cNvPr>
            <p:cNvSpPr/>
            <p:nvPr/>
          </p:nvSpPr>
          <p:spPr>
            <a:xfrm>
              <a:off x="3064650" y="1511625"/>
              <a:ext cx="265850" cy="51825"/>
            </a:xfrm>
            <a:custGeom>
              <a:avLst/>
              <a:gdLst/>
              <a:ahLst/>
              <a:cxnLst/>
              <a:rect l="l" t="t" r="r" b="b"/>
              <a:pathLst>
                <a:path w="10634" h="2073" extrusionOk="0">
                  <a:moveTo>
                    <a:pt x="1" y="1917"/>
                  </a:moveTo>
                  <a:cubicBezTo>
                    <a:pt x="60" y="1858"/>
                    <a:pt x="84" y="1810"/>
                    <a:pt x="108" y="1798"/>
                  </a:cubicBezTo>
                  <a:cubicBezTo>
                    <a:pt x="406" y="1620"/>
                    <a:pt x="739" y="1453"/>
                    <a:pt x="1072" y="1417"/>
                  </a:cubicBezTo>
                  <a:cubicBezTo>
                    <a:pt x="1489" y="1358"/>
                    <a:pt x="1894" y="1274"/>
                    <a:pt x="2299" y="1179"/>
                  </a:cubicBezTo>
                  <a:cubicBezTo>
                    <a:pt x="2775" y="1036"/>
                    <a:pt x="3263" y="1001"/>
                    <a:pt x="3739" y="941"/>
                  </a:cubicBezTo>
                  <a:cubicBezTo>
                    <a:pt x="3930" y="905"/>
                    <a:pt x="4144" y="882"/>
                    <a:pt x="4323" y="798"/>
                  </a:cubicBezTo>
                  <a:cubicBezTo>
                    <a:pt x="4442" y="763"/>
                    <a:pt x="4561" y="727"/>
                    <a:pt x="4680" y="715"/>
                  </a:cubicBezTo>
                  <a:lnTo>
                    <a:pt x="9907" y="48"/>
                  </a:lnTo>
                  <a:lnTo>
                    <a:pt x="10347" y="1"/>
                  </a:lnTo>
                  <a:cubicBezTo>
                    <a:pt x="10466" y="1"/>
                    <a:pt x="10574" y="72"/>
                    <a:pt x="10597" y="191"/>
                  </a:cubicBezTo>
                  <a:cubicBezTo>
                    <a:pt x="10633" y="310"/>
                    <a:pt x="10562" y="441"/>
                    <a:pt x="10419" y="489"/>
                  </a:cubicBezTo>
                  <a:cubicBezTo>
                    <a:pt x="10323" y="524"/>
                    <a:pt x="10204" y="536"/>
                    <a:pt x="10097" y="548"/>
                  </a:cubicBezTo>
                  <a:cubicBezTo>
                    <a:pt x="9526" y="620"/>
                    <a:pt x="8978" y="703"/>
                    <a:pt x="8418" y="774"/>
                  </a:cubicBezTo>
                  <a:cubicBezTo>
                    <a:pt x="7252" y="917"/>
                    <a:pt x="6097" y="1072"/>
                    <a:pt x="4942" y="1215"/>
                  </a:cubicBezTo>
                  <a:cubicBezTo>
                    <a:pt x="4739" y="1251"/>
                    <a:pt x="4525" y="1274"/>
                    <a:pt x="4323" y="1370"/>
                  </a:cubicBezTo>
                  <a:cubicBezTo>
                    <a:pt x="4168" y="1429"/>
                    <a:pt x="4013" y="1453"/>
                    <a:pt x="3846" y="1477"/>
                  </a:cubicBezTo>
                  <a:cubicBezTo>
                    <a:pt x="3192" y="1548"/>
                    <a:pt x="2537" y="1655"/>
                    <a:pt x="1882" y="1834"/>
                  </a:cubicBezTo>
                  <a:cubicBezTo>
                    <a:pt x="1763" y="1858"/>
                    <a:pt x="1632" y="1870"/>
                    <a:pt x="1513" y="1894"/>
                  </a:cubicBezTo>
                  <a:cubicBezTo>
                    <a:pt x="1191" y="1953"/>
                    <a:pt x="882" y="1989"/>
                    <a:pt x="584" y="2048"/>
                  </a:cubicBezTo>
                  <a:cubicBezTo>
                    <a:pt x="406" y="2072"/>
                    <a:pt x="227" y="2048"/>
                    <a:pt x="1" y="1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4;p30">
              <a:extLst>
                <a:ext uri="{FF2B5EF4-FFF2-40B4-BE49-F238E27FC236}">
                  <a16:creationId xmlns:a16="http://schemas.microsoft.com/office/drawing/2014/main" id="{58F549A8-B80D-233B-177B-9E3588F06CFA}"/>
                </a:ext>
              </a:extLst>
            </p:cNvPr>
            <p:cNvSpPr/>
            <p:nvPr/>
          </p:nvSpPr>
          <p:spPr>
            <a:xfrm>
              <a:off x="3072700" y="1550325"/>
              <a:ext cx="266425" cy="47350"/>
            </a:xfrm>
            <a:custGeom>
              <a:avLst/>
              <a:gdLst/>
              <a:ahLst/>
              <a:cxnLst/>
              <a:rect l="l" t="t" r="r" b="b"/>
              <a:pathLst>
                <a:path w="10657" h="1894" extrusionOk="0">
                  <a:moveTo>
                    <a:pt x="0" y="1620"/>
                  </a:moveTo>
                  <a:cubicBezTo>
                    <a:pt x="203" y="1477"/>
                    <a:pt x="405" y="1441"/>
                    <a:pt x="619" y="1417"/>
                  </a:cubicBezTo>
                  <a:lnTo>
                    <a:pt x="2941" y="1096"/>
                  </a:lnTo>
                  <a:cubicBezTo>
                    <a:pt x="4787" y="858"/>
                    <a:pt x="6632" y="619"/>
                    <a:pt x="8466" y="369"/>
                  </a:cubicBezTo>
                  <a:cubicBezTo>
                    <a:pt x="8656" y="346"/>
                    <a:pt x="8870" y="322"/>
                    <a:pt x="9049" y="203"/>
                  </a:cubicBezTo>
                  <a:cubicBezTo>
                    <a:pt x="9120" y="167"/>
                    <a:pt x="9204" y="143"/>
                    <a:pt x="9299" y="131"/>
                  </a:cubicBezTo>
                  <a:cubicBezTo>
                    <a:pt x="9525" y="107"/>
                    <a:pt x="9740" y="84"/>
                    <a:pt x="9966" y="48"/>
                  </a:cubicBezTo>
                  <a:cubicBezTo>
                    <a:pt x="10156" y="0"/>
                    <a:pt x="10335" y="84"/>
                    <a:pt x="10502" y="143"/>
                  </a:cubicBezTo>
                  <a:cubicBezTo>
                    <a:pt x="10609" y="191"/>
                    <a:pt x="10656" y="286"/>
                    <a:pt x="10633" y="405"/>
                  </a:cubicBezTo>
                  <a:cubicBezTo>
                    <a:pt x="10621" y="500"/>
                    <a:pt x="10561" y="560"/>
                    <a:pt x="10490" y="596"/>
                  </a:cubicBezTo>
                  <a:cubicBezTo>
                    <a:pt x="10371" y="655"/>
                    <a:pt x="10252" y="655"/>
                    <a:pt x="10121" y="619"/>
                  </a:cubicBezTo>
                  <a:cubicBezTo>
                    <a:pt x="9787" y="548"/>
                    <a:pt x="9478" y="608"/>
                    <a:pt x="9168" y="727"/>
                  </a:cubicBezTo>
                  <a:cubicBezTo>
                    <a:pt x="9025" y="774"/>
                    <a:pt x="8906" y="834"/>
                    <a:pt x="8775" y="846"/>
                  </a:cubicBezTo>
                  <a:cubicBezTo>
                    <a:pt x="6072" y="1191"/>
                    <a:pt x="3370" y="1512"/>
                    <a:pt x="667" y="1858"/>
                  </a:cubicBezTo>
                  <a:cubicBezTo>
                    <a:pt x="548" y="1870"/>
                    <a:pt x="417" y="1893"/>
                    <a:pt x="298" y="1893"/>
                  </a:cubicBezTo>
                  <a:cubicBezTo>
                    <a:pt x="155" y="1858"/>
                    <a:pt x="24" y="1810"/>
                    <a:pt x="0" y="1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25;p30">
              <a:extLst>
                <a:ext uri="{FF2B5EF4-FFF2-40B4-BE49-F238E27FC236}">
                  <a16:creationId xmlns:a16="http://schemas.microsoft.com/office/drawing/2014/main" id="{895A780F-5BA8-AA2A-0D89-A5A1B8273039}"/>
                </a:ext>
              </a:extLst>
            </p:cNvPr>
            <p:cNvSpPr/>
            <p:nvPr/>
          </p:nvSpPr>
          <p:spPr>
            <a:xfrm>
              <a:off x="2787825" y="1758375"/>
              <a:ext cx="312575" cy="450075"/>
            </a:xfrm>
            <a:custGeom>
              <a:avLst/>
              <a:gdLst/>
              <a:ahLst/>
              <a:cxnLst/>
              <a:rect l="l" t="t" r="r" b="b"/>
              <a:pathLst>
                <a:path w="12503" h="18003" extrusionOk="0">
                  <a:moveTo>
                    <a:pt x="12503" y="8514"/>
                  </a:moveTo>
                  <a:cubicBezTo>
                    <a:pt x="12372" y="8669"/>
                    <a:pt x="12229" y="8716"/>
                    <a:pt x="12062" y="8752"/>
                  </a:cubicBezTo>
                  <a:cubicBezTo>
                    <a:pt x="11871" y="8776"/>
                    <a:pt x="11693" y="8788"/>
                    <a:pt x="11490" y="8823"/>
                  </a:cubicBezTo>
                  <a:cubicBezTo>
                    <a:pt x="11193" y="8883"/>
                    <a:pt x="11062" y="9026"/>
                    <a:pt x="11062" y="9347"/>
                  </a:cubicBezTo>
                  <a:cubicBezTo>
                    <a:pt x="11062" y="9466"/>
                    <a:pt x="11074" y="9597"/>
                    <a:pt x="11074" y="9716"/>
                  </a:cubicBezTo>
                  <a:cubicBezTo>
                    <a:pt x="10955" y="9883"/>
                    <a:pt x="10800" y="9919"/>
                    <a:pt x="10621" y="9942"/>
                  </a:cubicBezTo>
                  <a:lnTo>
                    <a:pt x="9228" y="10121"/>
                  </a:lnTo>
                  <a:cubicBezTo>
                    <a:pt x="9133" y="10133"/>
                    <a:pt x="9038" y="10145"/>
                    <a:pt x="8931" y="10157"/>
                  </a:cubicBezTo>
                  <a:cubicBezTo>
                    <a:pt x="8716" y="10192"/>
                    <a:pt x="8573" y="10323"/>
                    <a:pt x="8490" y="10514"/>
                  </a:cubicBezTo>
                  <a:cubicBezTo>
                    <a:pt x="8312" y="10907"/>
                    <a:pt x="8300" y="11109"/>
                    <a:pt x="8359" y="11538"/>
                  </a:cubicBezTo>
                  <a:cubicBezTo>
                    <a:pt x="8383" y="11740"/>
                    <a:pt x="8478" y="11871"/>
                    <a:pt x="8633" y="11955"/>
                  </a:cubicBezTo>
                  <a:cubicBezTo>
                    <a:pt x="8788" y="12038"/>
                    <a:pt x="8931" y="12109"/>
                    <a:pt x="9085" y="12169"/>
                  </a:cubicBezTo>
                  <a:cubicBezTo>
                    <a:pt x="9252" y="12240"/>
                    <a:pt x="9407" y="12252"/>
                    <a:pt x="9609" y="12240"/>
                  </a:cubicBezTo>
                  <a:cubicBezTo>
                    <a:pt x="10038" y="12181"/>
                    <a:pt x="10478" y="12121"/>
                    <a:pt x="10919" y="12074"/>
                  </a:cubicBezTo>
                  <a:cubicBezTo>
                    <a:pt x="11038" y="12062"/>
                    <a:pt x="11169" y="12062"/>
                    <a:pt x="11300" y="12050"/>
                  </a:cubicBezTo>
                  <a:cubicBezTo>
                    <a:pt x="11312" y="12133"/>
                    <a:pt x="11348" y="12193"/>
                    <a:pt x="11336" y="12240"/>
                  </a:cubicBezTo>
                  <a:cubicBezTo>
                    <a:pt x="11229" y="12538"/>
                    <a:pt x="11276" y="12836"/>
                    <a:pt x="11312" y="13133"/>
                  </a:cubicBezTo>
                  <a:cubicBezTo>
                    <a:pt x="11360" y="13419"/>
                    <a:pt x="11300" y="13681"/>
                    <a:pt x="11217" y="13943"/>
                  </a:cubicBezTo>
                  <a:cubicBezTo>
                    <a:pt x="11121" y="14205"/>
                    <a:pt x="10943" y="14395"/>
                    <a:pt x="10693" y="14550"/>
                  </a:cubicBezTo>
                  <a:cubicBezTo>
                    <a:pt x="10359" y="14741"/>
                    <a:pt x="10038" y="14848"/>
                    <a:pt x="9669" y="14895"/>
                  </a:cubicBezTo>
                  <a:cubicBezTo>
                    <a:pt x="9609" y="14907"/>
                    <a:pt x="9550" y="14907"/>
                    <a:pt x="9466" y="14919"/>
                  </a:cubicBezTo>
                  <a:cubicBezTo>
                    <a:pt x="8835" y="15026"/>
                    <a:pt x="8204" y="15086"/>
                    <a:pt x="7561" y="15015"/>
                  </a:cubicBezTo>
                  <a:cubicBezTo>
                    <a:pt x="7192" y="14967"/>
                    <a:pt x="6823" y="15038"/>
                    <a:pt x="6430" y="15086"/>
                  </a:cubicBezTo>
                  <a:cubicBezTo>
                    <a:pt x="6240" y="15122"/>
                    <a:pt x="6109" y="15217"/>
                    <a:pt x="5990" y="15336"/>
                  </a:cubicBezTo>
                  <a:cubicBezTo>
                    <a:pt x="5942" y="15384"/>
                    <a:pt x="5930" y="15467"/>
                    <a:pt x="5918" y="15550"/>
                  </a:cubicBezTo>
                  <a:cubicBezTo>
                    <a:pt x="5918" y="15646"/>
                    <a:pt x="5930" y="15741"/>
                    <a:pt x="5942" y="15848"/>
                  </a:cubicBezTo>
                  <a:cubicBezTo>
                    <a:pt x="6002" y="16312"/>
                    <a:pt x="6049" y="16765"/>
                    <a:pt x="6109" y="17229"/>
                  </a:cubicBezTo>
                  <a:cubicBezTo>
                    <a:pt x="6133" y="17515"/>
                    <a:pt x="6109" y="17539"/>
                    <a:pt x="5859" y="17658"/>
                  </a:cubicBezTo>
                  <a:cubicBezTo>
                    <a:pt x="5502" y="17836"/>
                    <a:pt x="5109" y="17836"/>
                    <a:pt x="4728" y="17896"/>
                  </a:cubicBezTo>
                  <a:cubicBezTo>
                    <a:pt x="4275" y="17801"/>
                    <a:pt x="3847" y="17920"/>
                    <a:pt x="3418" y="17967"/>
                  </a:cubicBezTo>
                  <a:cubicBezTo>
                    <a:pt x="3144" y="18003"/>
                    <a:pt x="2918" y="17920"/>
                    <a:pt x="2680" y="17812"/>
                  </a:cubicBezTo>
                  <a:cubicBezTo>
                    <a:pt x="2597" y="17765"/>
                    <a:pt x="2525" y="17646"/>
                    <a:pt x="2477" y="17551"/>
                  </a:cubicBezTo>
                  <a:cubicBezTo>
                    <a:pt x="2358" y="17348"/>
                    <a:pt x="2263" y="17122"/>
                    <a:pt x="2168" y="16920"/>
                  </a:cubicBezTo>
                  <a:cubicBezTo>
                    <a:pt x="2144" y="16884"/>
                    <a:pt x="2132" y="16872"/>
                    <a:pt x="2132" y="16836"/>
                  </a:cubicBezTo>
                  <a:cubicBezTo>
                    <a:pt x="2120" y="16443"/>
                    <a:pt x="1894" y="16098"/>
                    <a:pt x="1882" y="15705"/>
                  </a:cubicBezTo>
                  <a:cubicBezTo>
                    <a:pt x="1870" y="15503"/>
                    <a:pt x="1835" y="15312"/>
                    <a:pt x="1715" y="15134"/>
                  </a:cubicBezTo>
                  <a:cubicBezTo>
                    <a:pt x="1668" y="15074"/>
                    <a:pt x="1668" y="14991"/>
                    <a:pt x="1656" y="14919"/>
                  </a:cubicBezTo>
                  <a:cubicBezTo>
                    <a:pt x="1644" y="14860"/>
                    <a:pt x="1644" y="14788"/>
                    <a:pt x="1608" y="14741"/>
                  </a:cubicBezTo>
                  <a:cubicBezTo>
                    <a:pt x="1418" y="14253"/>
                    <a:pt x="1394" y="13752"/>
                    <a:pt x="1334" y="13229"/>
                  </a:cubicBezTo>
                  <a:cubicBezTo>
                    <a:pt x="1299" y="13038"/>
                    <a:pt x="1251" y="12836"/>
                    <a:pt x="1180" y="12645"/>
                  </a:cubicBezTo>
                  <a:cubicBezTo>
                    <a:pt x="1120" y="12514"/>
                    <a:pt x="1096" y="12359"/>
                    <a:pt x="1073" y="12217"/>
                  </a:cubicBezTo>
                  <a:cubicBezTo>
                    <a:pt x="1037" y="11943"/>
                    <a:pt x="1013" y="11693"/>
                    <a:pt x="894" y="11443"/>
                  </a:cubicBezTo>
                  <a:cubicBezTo>
                    <a:pt x="858" y="11335"/>
                    <a:pt x="834" y="11205"/>
                    <a:pt x="822" y="11074"/>
                  </a:cubicBezTo>
                  <a:cubicBezTo>
                    <a:pt x="584" y="9419"/>
                    <a:pt x="346" y="7764"/>
                    <a:pt x="120" y="6109"/>
                  </a:cubicBezTo>
                  <a:cubicBezTo>
                    <a:pt x="49" y="5549"/>
                    <a:pt x="1" y="5001"/>
                    <a:pt x="49" y="4418"/>
                  </a:cubicBezTo>
                  <a:cubicBezTo>
                    <a:pt x="60" y="4192"/>
                    <a:pt x="108" y="3966"/>
                    <a:pt x="215" y="3763"/>
                  </a:cubicBezTo>
                  <a:cubicBezTo>
                    <a:pt x="287" y="3608"/>
                    <a:pt x="322" y="3430"/>
                    <a:pt x="358" y="3251"/>
                  </a:cubicBezTo>
                  <a:cubicBezTo>
                    <a:pt x="394" y="3073"/>
                    <a:pt x="477" y="2930"/>
                    <a:pt x="561" y="2775"/>
                  </a:cubicBezTo>
                  <a:cubicBezTo>
                    <a:pt x="703" y="2501"/>
                    <a:pt x="953" y="2299"/>
                    <a:pt x="1132" y="2049"/>
                  </a:cubicBezTo>
                  <a:cubicBezTo>
                    <a:pt x="1227" y="1930"/>
                    <a:pt x="1311" y="1811"/>
                    <a:pt x="1418" y="1691"/>
                  </a:cubicBezTo>
                  <a:cubicBezTo>
                    <a:pt x="1465" y="1632"/>
                    <a:pt x="1513" y="1572"/>
                    <a:pt x="1584" y="1525"/>
                  </a:cubicBezTo>
                  <a:cubicBezTo>
                    <a:pt x="2025" y="1275"/>
                    <a:pt x="2406" y="906"/>
                    <a:pt x="2894" y="727"/>
                  </a:cubicBezTo>
                  <a:cubicBezTo>
                    <a:pt x="3132" y="632"/>
                    <a:pt x="3359" y="477"/>
                    <a:pt x="3609" y="382"/>
                  </a:cubicBezTo>
                  <a:cubicBezTo>
                    <a:pt x="3870" y="298"/>
                    <a:pt x="4156" y="239"/>
                    <a:pt x="4442" y="191"/>
                  </a:cubicBezTo>
                  <a:cubicBezTo>
                    <a:pt x="4716" y="144"/>
                    <a:pt x="5013" y="132"/>
                    <a:pt x="5299" y="72"/>
                  </a:cubicBezTo>
                  <a:cubicBezTo>
                    <a:pt x="5692" y="1"/>
                    <a:pt x="6073" y="60"/>
                    <a:pt x="6466" y="60"/>
                  </a:cubicBezTo>
                  <a:cubicBezTo>
                    <a:pt x="6585" y="60"/>
                    <a:pt x="6716" y="96"/>
                    <a:pt x="6835" y="144"/>
                  </a:cubicBezTo>
                  <a:cubicBezTo>
                    <a:pt x="7038" y="203"/>
                    <a:pt x="7240" y="275"/>
                    <a:pt x="7442" y="358"/>
                  </a:cubicBezTo>
                  <a:cubicBezTo>
                    <a:pt x="7538" y="382"/>
                    <a:pt x="7621" y="429"/>
                    <a:pt x="7716" y="489"/>
                  </a:cubicBezTo>
                  <a:cubicBezTo>
                    <a:pt x="7931" y="620"/>
                    <a:pt x="8157" y="775"/>
                    <a:pt x="8383" y="918"/>
                  </a:cubicBezTo>
                  <a:cubicBezTo>
                    <a:pt x="8573" y="1037"/>
                    <a:pt x="8740" y="1191"/>
                    <a:pt x="8907" y="1346"/>
                  </a:cubicBezTo>
                  <a:cubicBezTo>
                    <a:pt x="9109" y="1549"/>
                    <a:pt x="9347" y="1703"/>
                    <a:pt x="9502" y="1965"/>
                  </a:cubicBezTo>
                  <a:cubicBezTo>
                    <a:pt x="9812" y="2084"/>
                    <a:pt x="9931" y="2382"/>
                    <a:pt x="10121" y="2596"/>
                  </a:cubicBezTo>
                  <a:cubicBezTo>
                    <a:pt x="10276" y="2775"/>
                    <a:pt x="10371" y="3001"/>
                    <a:pt x="10490" y="3215"/>
                  </a:cubicBezTo>
                  <a:cubicBezTo>
                    <a:pt x="10705" y="3608"/>
                    <a:pt x="10895" y="4013"/>
                    <a:pt x="11133" y="4382"/>
                  </a:cubicBezTo>
                  <a:cubicBezTo>
                    <a:pt x="11169" y="4430"/>
                    <a:pt x="11193" y="4478"/>
                    <a:pt x="11205" y="4525"/>
                  </a:cubicBezTo>
                  <a:cubicBezTo>
                    <a:pt x="11240" y="4799"/>
                    <a:pt x="11443" y="5025"/>
                    <a:pt x="11467" y="5311"/>
                  </a:cubicBezTo>
                  <a:cubicBezTo>
                    <a:pt x="11467" y="5370"/>
                    <a:pt x="11490" y="5430"/>
                    <a:pt x="11538" y="5490"/>
                  </a:cubicBezTo>
                  <a:cubicBezTo>
                    <a:pt x="11729" y="5787"/>
                    <a:pt x="11776" y="6144"/>
                    <a:pt x="11943" y="6454"/>
                  </a:cubicBezTo>
                  <a:cubicBezTo>
                    <a:pt x="11955" y="6466"/>
                    <a:pt x="11955" y="6502"/>
                    <a:pt x="11955" y="6525"/>
                  </a:cubicBezTo>
                  <a:cubicBezTo>
                    <a:pt x="11955" y="6847"/>
                    <a:pt x="12145" y="7097"/>
                    <a:pt x="12217" y="7383"/>
                  </a:cubicBezTo>
                  <a:cubicBezTo>
                    <a:pt x="12252" y="7502"/>
                    <a:pt x="12324" y="7597"/>
                    <a:pt x="12336" y="7740"/>
                  </a:cubicBezTo>
                  <a:cubicBezTo>
                    <a:pt x="12360" y="7799"/>
                    <a:pt x="12372" y="7871"/>
                    <a:pt x="12395" y="7918"/>
                  </a:cubicBezTo>
                  <a:cubicBezTo>
                    <a:pt x="12491" y="8061"/>
                    <a:pt x="12491" y="8288"/>
                    <a:pt x="12503" y="8514"/>
                  </a:cubicBezTo>
                  <a:close/>
                  <a:moveTo>
                    <a:pt x="4811" y="1049"/>
                  </a:moveTo>
                  <a:lnTo>
                    <a:pt x="4811" y="1049"/>
                  </a:lnTo>
                  <a:cubicBezTo>
                    <a:pt x="4740" y="1072"/>
                    <a:pt x="4668" y="1084"/>
                    <a:pt x="4585" y="1084"/>
                  </a:cubicBezTo>
                  <a:cubicBezTo>
                    <a:pt x="4168" y="1108"/>
                    <a:pt x="3775" y="1179"/>
                    <a:pt x="3430" y="1465"/>
                  </a:cubicBezTo>
                  <a:cubicBezTo>
                    <a:pt x="3418" y="1477"/>
                    <a:pt x="3382" y="1501"/>
                    <a:pt x="3370" y="1501"/>
                  </a:cubicBezTo>
                  <a:cubicBezTo>
                    <a:pt x="3085" y="1632"/>
                    <a:pt x="2835" y="1811"/>
                    <a:pt x="2608" y="2049"/>
                  </a:cubicBezTo>
                  <a:cubicBezTo>
                    <a:pt x="2561" y="2108"/>
                    <a:pt x="2501" y="2156"/>
                    <a:pt x="2442" y="2192"/>
                  </a:cubicBezTo>
                  <a:cubicBezTo>
                    <a:pt x="2204" y="2346"/>
                    <a:pt x="2061" y="2584"/>
                    <a:pt x="1906" y="2823"/>
                  </a:cubicBezTo>
                  <a:cubicBezTo>
                    <a:pt x="1775" y="3049"/>
                    <a:pt x="1608" y="3251"/>
                    <a:pt x="1477" y="3477"/>
                  </a:cubicBezTo>
                  <a:cubicBezTo>
                    <a:pt x="1406" y="3596"/>
                    <a:pt x="1334" y="3716"/>
                    <a:pt x="1275" y="3835"/>
                  </a:cubicBezTo>
                  <a:cubicBezTo>
                    <a:pt x="1192" y="4013"/>
                    <a:pt x="1132" y="4204"/>
                    <a:pt x="1073" y="4394"/>
                  </a:cubicBezTo>
                  <a:cubicBezTo>
                    <a:pt x="1013" y="4597"/>
                    <a:pt x="977" y="4787"/>
                    <a:pt x="989" y="4989"/>
                  </a:cubicBezTo>
                  <a:cubicBezTo>
                    <a:pt x="989" y="5085"/>
                    <a:pt x="977" y="5168"/>
                    <a:pt x="977" y="5263"/>
                  </a:cubicBezTo>
                  <a:cubicBezTo>
                    <a:pt x="977" y="5442"/>
                    <a:pt x="953" y="5621"/>
                    <a:pt x="977" y="5787"/>
                  </a:cubicBezTo>
                  <a:cubicBezTo>
                    <a:pt x="1013" y="6180"/>
                    <a:pt x="1096" y="6573"/>
                    <a:pt x="1132" y="6978"/>
                  </a:cubicBezTo>
                  <a:cubicBezTo>
                    <a:pt x="1192" y="7418"/>
                    <a:pt x="1334" y="7823"/>
                    <a:pt x="1608" y="8168"/>
                  </a:cubicBezTo>
                  <a:cubicBezTo>
                    <a:pt x="1727" y="8311"/>
                    <a:pt x="1882" y="8430"/>
                    <a:pt x="1965" y="8597"/>
                  </a:cubicBezTo>
                  <a:cubicBezTo>
                    <a:pt x="2073" y="8788"/>
                    <a:pt x="2239" y="8919"/>
                    <a:pt x="2346" y="9097"/>
                  </a:cubicBezTo>
                  <a:cubicBezTo>
                    <a:pt x="2418" y="9204"/>
                    <a:pt x="2525" y="9264"/>
                    <a:pt x="2644" y="9323"/>
                  </a:cubicBezTo>
                  <a:cubicBezTo>
                    <a:pt x="2823" y="9395"/>
                    <a:pt x="2978" y="9490"/>
                    <a:pt x="3156" y="9550"/>
                  </a:cubicBezTo>
                  <a:cubicBezTo>
                    <a:pt x="3311" y="9609"/>
                    <a:pt x="3454" y="9692"/>
                    <a:pt x="3620" y="9669"/>
                  </a:cubicBezTo>
                  <a:cubicBezTo>
                    <a:pt x="4073" y="9597"/>
                    <a:pt x="4525" y="9633"/>
                    <a:pt x="4942" y="9419"/>
                  </a:cubicBezTo>
                  <a:cubicBezTo>
                    <a:pt x="4978" y="9395"/>
                    <a:pt x="5025" y="9383"/>
                    <a:pt x="5049" y="9383"/>
                  </a:cubicBezTo>
                  <a:cubicBezTo>
                    <a:pt x="5442" y="9383"/>
                    <a:pt x="5764" y="9180"/>
                    <a:pt x="6121" y="9073"/>
                  </a:cubicBezTo>
                  <a:cubicBezTo>
                    <a:pt x="6311" y="9014"/>
                    <a:pt x="6514" y="8895"/>
                    <a:pt x="6692" y="8776"/>
                  </a:cubicBezTo>
                  <a:cubicBezTo>
                    <a:pt x="7002" y="8561"/>
                    <a:pt x="7299" y="8323"/>
                    <a:pt x="7597" y="8109"/>
                  </a:cubicBezTo>
                  <a:cubicBezTo>
                    <a:pt x="7645" y="8061"/>
                    <a:pt x="7704" y="8014"/>
                    <a:pt x="7716" y="7966"/>
                  </a:cubicBezTo>
                  <a:cubicBezTo>
                    <a:pt x="7823" y="7692"/>
                    <a:pt x="8026" y="7490"/>
                    <a:pt x="8192" y="7252"/>
                  </a:cubicBezTo>
                  <a:cubicBezTo>
                    <a:pt x="8252" y="7180"/>
                    <a:pt x="8300" y="7073"/>
                    <a:pt x="8335" y="6990"/>
                  </a:cubicBezTo>
                  <a:cubicBezTo>
                    <a:pt x="8550" y="6537"/>
                    <a:pt x="8562" y="6037"/>
                    <a:pt x="8693" y="5573"/>
                  </a:cubicBezTo>
                  <a:cubicBezTo>
                    <a:pt x="8716" y="5549"/>
                    <a:pt x="8716" y="5501"/>
                    <a:pt x="8693" y="5454"/>
                  </a:cubicBezTo>
                  <a:cubicBezTo>
                    <a:pt x="8573" y="4811"/>
                    <a:pt x="8621" y="4144"/>
                    <a:pt x="8335" y="3537"/>
                  </a:cubicBezTo>
                  <a:cubicBezTo>
                    <a:pt x="8323" y="3525"/>
                    <a:pt x="8323" y="3489"/>
                    <a:pt x="8323" y="3465"/>
                  </a:cubicBezTo>
                  <a:cubicBezTo>
                    <a:pt x="8312" y="3311"/>
                    <a:pt x="8216" y="3180"/>
                    <a:pt x="8133" y="3061"/>
                  </a:cubicBezTo>
                  <a:cubicBezTo>
                    <a:pt x="7823" y="2632"/>
                    <a:pt x="7502" y="2180"/>
                    <a:pt x="7180" y="1751"/>
                  </a:cubicBezTo>
                  <a:cubicBezTo>
                    <a:pt x="7121" y="1656"/>
                    <a:pt x="7026" y="1572"/>
                    <a:pt x="6942" y="1513"/>
                  </a:cubicBezTo>
                  <a:cubicBezTo>
                    <a:pt x="6692" y="1346"/>
                    <a:pt x="6430" y="1179"/>
                    <a:pt x="6180" y="1037"/>
                  </a:cubicBezTo>
                  <a:cubicBezTo>
                    <a:pt x="6133" y="1001"/>
                    <a:pt x="6097" y="989"/>
                    <a:pt x="6049" y="989"/>
                  </a:cubicBezTo>
                  <a:cubicBezTo>
                    <a:pt x="5859" y="977"/>
                    <a:pt x="5645" y="941"/>
                    <a:pt x="5454" y="965"/>
                  </a:cubicBezTo>
                  <a:cubicBezTo>
                    <a:pt x="5228" y="989"/>
                    <a:pt x="5025" y="1037"/>
                    <a:pt x="4811" y="1049"/>
                  </a:cubicBezTo>
                  <a:close/>
                  <a:moveTo>
                    <a:pt x="9800" y="7740"/>
                  </a:moveTo>
                  <a:cubicBezTo>
                    <a:pt x="10157" y="7692"/>
                    <a:pt x="10240" y="7573"/>
                    <a:pt x="10181" y="7192"/>
                  </a:cubicBezTo>
                  <a:lnTo>
                    <a:pt x="10181" y="7168"/>
                  </a:lnTo>
                  <a:cubicBezTo>
                    <a:pt x="10121" y="6871"/>
                    <a:pt x="9966" y="6775"/>
                    <a:pt x="9681" y="6847"/>
                  </a:cubicBezTo>
                  <a:cubicBezTo>
                    <a:pt x="9550" y="6871"/>
                    <a:pt x="9455" y="6966"/>
                    <a:pt x="9383" y="7049"/>
                  </a:cubicBezTo>
                  <a:cubicBezTo>
                    <a:pt x="9252" y="7216"/>
                    <a:pt x="9264" y="7395"/>
                    <a:pt x="9347" y="7573"/>
                  </a:cubicBezTo>
                  <a:cubicBezTo>
                    <a:pt x="9443" y="7752"/>
                    <a:pt x="9609" y="7752"/>
                    <a:pt x="9764" y="77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26;p30">
              <a:extLst>
                <a:ext uri="{FF2B5EF4-FFF2-40B4-BE49-F238E27FC236}">
                  <a16:creationId xmlns:a16="http://schemas.microsoft.com/office/drawing/2014/main" id="{9A4D1D62-ABA6-DAB3-D776-13FC9601798B}"/>
                </a:ext>
              </a:extLst>
            </p:cNvPr>
            <p:cNvSpPr/>
            <p:nvPr/>
          </p:nvSpPr>
          <p:spPr>
            <a:xfrm>
              <a:off x="2824750" y="1796600"/>
              <a:ext cx="166400" cy="189175"/>
            </a:xfrm>
            <a:custGeom>
              <a:avLst/>
              <a:gdLst/>
              <a:ahLst/>
              <a:cxnLst/>
              <a:rect l="l" t="t" r="r" b="b"/>
              <a:pathLst>
                <a:path w="6656" h="7567" extrusionOk="0">
                  <a:moveTo>
                    <a:pt x="4089" y="0"/>
                  </a:moveTo>
                  <a:cubicBezTo>
                    <a:pt x="4037" y="0"/>
                    <a:pt x="3983" y="3"/>
                    <a:pt x="3929" y="8"/>
                  </a:cubicBezTo>
                  <a:cubicBezTo>
                    <a:pt x="3739" y="31"/>
                    <a:pt x="3560" y="55"/>
                    <a:pt x="3275" y="103"/>
                  </a:cubicBezTo>
                  <a:cubicBezTo>
                    <a:pt x="2929" y="115"/>
                    <a:pt x="2513" y="186"/>
                    <a:pt x="2179" y="472"/>
                  </a:cubicBezTo>
                  <a:cubicBezTo>
                    <a:pt x="2155" y="496"/>
                    <a:pt x="2155" y="496"/>
                    <a:pt x="2143" y="496"/>
                  </a:cubicBezTo>
                  <a:cubicBezTo>
                    <a:pt x="1715" y="674"/>
                    <a:pt x="1441" y="1044"/>
                    <a:pt x="1084" y="1329"/>
                  </a:cubicBezTo>
                  <a:cubicBezTo>
                    <a:pt x="834" y="1710"/>
                    <a:pt x="548" y="2079"/>
                    <a:pt x="334" y="2484"/>
                  </a:cubicBezTo>
                  <a:cubicBezTo>
                    <a:pt x="60" y="2960"/>
                    <a:pt x="0" y="3508"/>
                    <a:pt x="36" y="4068"/>
                  </a:cubicBezTo>
                  <a:cubicBezTo>
                    <a:pt x="60" y="4580"/>
                    <a:pt x="155" y="5104"/>
                    <a:pt x="227" y="5639"/>
                  </a:cubicBezTo>
                  <a:cubicBezTo>
                    <a:pt x="238" y="5735"/>
                    <a:pt x="262" y="5830"/>
                    <a:pt x="334" y="5913"/>
                  </a:cubicBezTo>
                  <a:cubicBezTo>
                    <a:pt x="596" y="6223"/>
                    <a:pt x="834" y="6568"/>
                    <a:pt x="1060" y="6901"/>
                  </a:cubicBezTo>
                  <a:cubicBezTo>
                    <a:pt x="1322" y="7294"/>
                    <a:pt x="1762" y="7413"/>
                    <a:pt x="2155" y="7556"/>
                  </a:cubicBezTo>
                  <a:cubicBezTo>
                    <a:pt x="2167" y="7564"/>
                    <a:pt x="2177" y="7567"/>
                    <a:pt x="2185" y="7567"/>
                  </a:cubicBezTo>
                  <a:cubicBezTo>
                    <a:pt x="2202" y="7567"/>
                    <a:pt x="2215" y="7556"/>
                    <a:pt x="2239" y="7556"/>
                  </a:cubicBezTo>
                  <a:cubicBezTo>
                    <a:pt x="2548" y="7497"/>
                    <a:pt x="2882" y="7556"/>
                    <a:pt x="3179" y="7354"/>
                  </a:cubicBezTo>
                  <a:cubicBezTo>
                    <a:pt x="3227" y="7318"/>
                    <a:pt x="3275" y="7318"/>
                    <a:pt x="3334" y="7306"/>
                  </a:cubicBezTo>
                  <a:cubicBezTo>
                    <a:pt x="3620" y="7282"/>
                    <a:pt x="3894" y="7187"/>
                    <a:pt x="4168" y="7116"/>
                  </a:cubicBezTo>
                  <a:cubicBezTo>
                    <a:pt x="4537" y="7009"/>
                    <a:pt x="4870" y="6830"/>
                    <a:pt x="5168" y="6604"/>
                  </a:cubicBezTo>
                  <a:cubicBezTo>
                    <a:pt x="5334" y="6485"/>
                    <a:pt x="5513" y="6342"/>
                    <a:pt x="5668" y="6211"/>
                  </a:cubicBezTo>
                  <a:cubicBezTo>
                    <a:pt x="5715" y="6163"/>
                    <a:pt x="5751" y="6116"/>
                    <a:pt x="5787" y="6056"/>
                  </a:cubicBezTo>
                  <a:cubicBezTo>
                    <a:pt x="5894" y="5913"/>
                    <a:pt x="5965" y="5758"/>
                    <a:pt x="6084" y="5627"/>
                  </a:cubicBezTo>
                  <a:cubicBezTo>
                    <a:pt x="6275" y="5401"/>
                    <a:pt x="6406" y="5151"/>
                    <a:pt x="6477" y="4865"/>
                  </a:cubicBezTo>
                  <a:cubicBezTo>
                    <a:pt x="6537" y="4580"/>
                    <a:pt x="6549" y="4306"/>
                    <a:pt x="6656" y="4020"/>
                  </a:cubicBezTo>
                  <a:cubicBezTo>
                    <a:pt x="6656" y="3961"/>
                    <a:pt x="6644" y="3901"/>
                    <a:pt x="6620" y="3841"/>
                  </a:cubicBezTo>
                  <a:cubicBezTo>
                    <a:pt x="6584" y="3449"/>
                    <a:pt x="6549" y="3068"/>
                    <a:pt x="6477" y="2675"/>
                  </a:cubicBezTo>
                  <a:cubicBezTo>
                    <a:pt x="6406" y="2353"/>
                    <a:pt x="6311" y="2020"/>
                    <a:pt x="6108" y="1746"/>
                  </a:cubicBezTo>
                  <a:cubicBezTo>
                    <a:pt x="5870" y="1425"/>
                    <a:pt x="5632" y="1115"/>
                    <a:pt x="5418" y="805"/>
                  </a:cubicBezTo>
                  <a:cubicBezTo>
                    <a:pt x="5275" y="591"/>
                    <a:pt x="5120" y="401"/>
                    <a:pt x="4870" y="329"/>
                  </a:cubicBezTo>
                  <a:cubicBezTo>
                    <a:pt x="4799" y="305"/>
                    <a:pt x="4739" y="258"/>
                    <a:pt x="4679" y="210"/>
                  </a:cubicBezTo>
                  <a:cubicBezTo>
                    <a:pt x="4507" y="47"/>
                    <a:pt x="4304" y="0"/>
                    <a:pt x="4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27;p30">
              <a:extLst>
                <a:ext uri="{FF2B5EF4-FFF2-40B4-BE49-F238E27FC236}">
                  <a16:creationId xmlns:a16="http://schemas.microsoft.com/office/drawing/2014/main" id="{03D91E4C-02A0-58AA-2711-0B093BAF025F}"/>
                </a:ext>
              </a:extLst>
            </p:cNvPr>
            <p:cNvSpPr/>
            <p:nvPr/>
          </p:nvSpPr>
          <p:spPr>
            <a:xfrm>
              <a:off x="2775625" y="1745575"/>
              <a:ext cx="340850" cy="477775"/>
            </a:xfrm>
            <a:custGeom>
              <a:avLst/>
              <a:gdLst/>
              <a:ahLst/>
              <a:cxnLst/>
              <a:rect l="l" t="t" r="r" b="b"/>
              <a:pathLst>
                <a:path w="13634" h="19111" extrusionOk="0">
                  <a:moveTo>
                    <a:pt x="12086" y="9859"/>
                  </a:moveTo>
                  <a:cubicBezTo>
                    <a:pt x="12098" y="9954"/>
                    <a:pt x="12098" y="10050"/>
                    <a:pt x="12121" y="10157"/>
                  </a:cubicBezTo>
                  <a:cubicBezTo>
                    <a:pt x="12133" y="10252"/>
                    <a:pt x="12145" y="10347"/>
                    <a:pt x="12157" y="10454"/>
                  </a:cubicBezTo>
                  <a:cubicBezTo>
                    <a:pt x="12157" y="10609"/>
                    <a:pt x="12098" y="10704"/>
                    <a:pt x="11955" y="10764"/>
                  </a:cubicBezTo>
                  <a:cubicBezTo>
                    <a:pt x="11657" y="10883"/>
                    <a:pt x="11347" y="10990"/>
                    <a:pt x="11014" y="11014"/>
                  </a:cubicBezTo>
                  <a:cubicBezTo>
                    <a:pt x="10585" y="11050"/>
                    <a:pt x="10169" y="11121"/>
                    <a:pt x="9752" y="11169"/>
                  </a:cubicBezTo>
                  <a:cubicBezTo>
                    <a:pt x="9573" y="11181"/>
                    <a:pt x="9478" y="11264"/>
                    <a:pt x="9419" y="11431"/>
                  </a:cubicBezTo>
                  <a:cubicBezTo>
                    <a:pt x="9359" y="11597"/>
                    <a:pt x="9323" y="11776"/>
                    <a:pt x="9407" y="11943"/>
                  </a:cubicBezTo>
                  <a:cubicBezTo>
                    <a:pt x="9419" y="11955"/>
                    <a:pt x="9442" y="11967"/>
                    <a:pt x="9466" y="11978"/>
                  </a:cubicBezTo>
                  <a:cubicBezTo>
                    <a:pt x="9752" y="12181"/>
                    <a:pt x="10062" y="12205"/>
                    <a:pt x="10407" y="12145"/>
                  </a:cubicBezTo>
                  <a:cubicBezTo>
                    <a:pt x="10824" y="12074"/>
                    <a:pt x="11252" y="12062"/>
                    <a:pt x="11669" y="12014"/>
                  </a:cubicBezTo>
                  <a:cubicBezTo>
                    <a:pt x="11848" y="12002"/>
                    <a:pt x="11978" y="12074"/>
                    <a:pt x="12133" y="12133"/>
                  </a:cubicBezTo>
                  <a:cubicBezTo>
                    <a:pt x="12240" y="12181"/>
                    <a:pt x="12264" y="12276"/>
                    <a:pt x="12276" y="12383"/>
                  </a:cubicBezTo>
                  <a:cubicBezTo>
                    <a:pt x="12312" y="12669"/>
                    <a:pt x="12324" y="12967"/>
                    <a:pt x="12359" y="13252"/>
                  </a:cubicBezTo>
                  <a:cubicBezTo>
                    <a:pt x="12371" y="13383"/>
                    <a:pt x="12359" y="13526"/>
                    <a:pt x="12371" y="13669"/>
                  </a:cubicBezTo>
                  <a:cubicBezTo>
                    <a:pt x="12443" y="14062"/>
                    <a:pt x="12359" y="14419"/>
                    <a:pt x="12193" y="14800"/>
                  </a:cubicBezTo>
                  <a:cubicBezTo>
                    <a:pt x="12038" y="15134"/>
                    <a:pt x="11824" y="15407"/>
                    <a:pt x="11478" y="15586"/>
                  </a:cubicBezTo>
                  <a:cubicBezTo>
                    <a:pt x="11419" y="15610"/>
                    <a:pt x="11359" y="15669"/>
                    <a:pt x="11300" y="15717"/>
                  </a:cubicBezTo>
                  <a:cubicBezTo>
                    <a:pt x="11252" y="15753"/>
                    <a:pt x="11228" y="15788"/>
                    <a:pt x="11181" y="15812"/>
                  </a:cubicBezTo>
                  <a:cubicBezTo>
                    <a:pt x="10728" y="15943"/>
                    <a:pt x="10312" y="16146"/>
                    <a:pt x="9823" y="16062"/>
                  </a:cubicBezTo>
                  <a:cubicBezTo>
                    <a:pt x="9621" y="16015"/>
                    <a:pt x="9395" y="16050"/>
                    <a:pt x="9181" y="16074"/>
                  </a:cubicBezTo>
                  <a:cubicBezTo>
                    <a:pt x="9026" y="16086"/>
                    <a:pt x="8859" y="16122"/>
                    <a:pt x="8692" y="16134"/>
                  </a:cubicBezTo>
                  <a:cubicBezTo>
                    <a:pt x="8609" y="16146"/>
                    <a:pt x="8514" y="16169"/>
                    <a:pt x="8430" y="16134"/>
                  </a:cubicBezTo>
                  <a:cubicBezTo>
                    <a:pt x="8168" y="16050"/>
                    <a:pt x="7930" y="16110"/>
                    <a:pt x="7680" y="16122"/>
                  </a:cubicBezTo>
                  <a:cubicBezTo>
                    <a:pt x="7537" y="16134"/>
                    <a:pt x="7383" y="16122"/>
                    <a:pt x="7240" y="16122"/>
                  </a:cubicBezTo>
                  <a:cubicBezTo>
                    <a:pt x="7145" y="16122"/>
                    <a:pt x="7073" y="16134"/>
                    <a:pt x="7002" y="16134"/>
                  </a:cubicBezTo>
                  <a:cubicBezTo>
                    <a:pt x="6918" y="16265"/>
                    <a:pt x="6966" y="16372"/>
                    <a:pt x="6978" y="16491"/>
                  </a:cubicBezTo>
                  <a:cubicBezTo>
                    <a:pt x="7037" y="16955"/>
                    <a:pt x="7085" y="17420"/>
                    <a:pt x="7180" y="17872"/>
                  </a:cubicBezTo>
                  <a:cubicBezTo>
                    <a:pt x="7264" y="18336"/>
                    <a:pt x="6978" y="18551"/>
                    <a:pt x="6668" y="18694"/>
                  </a:cubicBezTo>
                  <a:cubicBezTo>
                    <a:pt x="6168" y="18920"/>
                    <a:pt x="5787" y="18979"/>
                    <a:pt x="5216" y="19027"/>
                  </a:cubicBezTo>
                  <a:cubicBezTo>
                    <a:pt x="5156" y="19027"/>
                    <a:pt x="5073" y="19039"/>
                    <a:pt x="5013" y="19027"/>
                  </a:cubicBezTo>
                  <a:cubicBezTo>
                    <a:pt x="4799" y="18932"/>
                    <a:pt x="4573" y="18979"/>
                    <a:pt x="4347" y="19003"/>
                  </a:cubicBezTo>
                  <a:cubicBezTo>
                    <a:pt x="4156" y="19039"/>
                    <a:pt x="3977" y="19051"/>
                    <a:pt x="3787" y="19086"/>
                  </a:cubicBezTo>
                  <a:cubicBezTo>
                    <a:pt x="3442" y="19110"/>
                    <a:pt x="3108" y="19039"/>
                    <a:pt x="2834" y="18825"/>
                  </a:cubicBezTo>
                  <a:cubicBezTo>
                    <a:pt x="2668" y="18705"/>
                    <a:pt x="2549" y="18551"/>
                    <a:pt x="2442" y="18372"/>
                  </a:cubicBezTo>
                  <a:cubicBezTo>
                    <a:pt x="2323" y="18158"/>
                    <a:pt x="2239" y="17932"/>
                    <a:pt x="2132" y="17729"/>
                  </a:cubicBezTo>
                  <a:cubicBezTo>
                    <a:pt x="2120" y="17693"/>
                    <a:pt x="2096" y="17682"/>
                    <a:pt x="2096" y="17658"/>
                  </a:cubicBezTo>
                  <a:cubicBezTo>
                    <a:pt x="2084" y="17181"/>
                    <a:pt x="1799" y="16741"/>
                    <a:pt x="1787" y="16265"/>
                  </a:cubicBezTo>
                  <a:cubicBezTo>
                    <a:pt x="1787" y="16229"/>
                    <a:pt x="1787" y="16169"/>
                    <a:pt x="1763" y="16122"/>
                  </a:cubicBezTo>
                  <a:cubicBezTo>
                    <a:pt x="1644" y="15884"/>
                    <a:pt x="1620" y="15610"/>
                    <a:pt x="1537" y="15360"/>
                  </a:cubicBezTo>
                  <a:cubicBezTo>
                    <a:pt x="1382" y="14955"/>
                    <a:pt x="1346" y="14526"/>
                    <a:pt x="1287" y="14110"/>
                  </a:cubicBezTo>
                  <a:cubicBezTo>
                    <a:pt x="1239" y="13824"/>
                    <a:pt x="1227" y="13550"/>
                    <a:pt x="1084" y="13276"/>
                  </a:cubicBezTo>
                  <a:cubicBezTo>
                    <a:pt x="1025" y="13145"/>
                    <a:pt x="1025" y="12979"/>
                    <a:pt x="1013" y="12836"/>
                  </a:cubicBezTo>
                  <a:cubicBezTo>
                    <a:pt x="989" y="12609"/>
                    <a:pt x="941" y="12383"/>
                    <a:pt x="870" y="12181"/>
                  </a:cubicBezTo>
                  <a:cubicBezTo>
                    <a:pt x="810" y="12002"/>
                    <a:pt x="763" y="11824"/>
                    <a:pt x="751" y="11621"/>
                  </a:cubicBezTo>
                  <a:cubicBezTo>
                    <a:pt x="572" y="10169"/>
                    <a:pt x="406" y="8704"/>
                    <a:pt x="227" y="7252"/>
                  </a:cubicBezTo>
                  <a:cubicBezTo>
                    <a:pt x="179" y="6835"/>
                    <a:pt x="120" y="6430"/>
                    <a:pt x="60" y="6013"/>
                  </a:cubicBezTo>
                  <a:cubicBezTo>
                    <a:pt x="1" y="5549"/>
                    <a:pt x="1" y="5097"/>
                    <a:pt x="48" y="4632"/>
                  </a:cubicBezTo>
                  <a:cubicBezTo>
                    <a:pt x="60" y="4513"/>
                    <a:pt x="96" y="4382"/>
                    <a:pt x="132" y="4275"/>
                  </a:cubicBezTo>
                  <a:cubicBezTo>
                    <a:pt x="239" y="4061"/>
                    <a:pt x="298" y="3858"/>
                    <a:pt x="334" y="3632"/>
                  </a:cubicBezTo>
                  <a:cubicBezTo>
                    <a:pt x="358" y="3430"/>
                    <a:pt x="406" y="3251"/>
                    <a:pt x="548" y="3085"/>
                  </a:cubicBezTo>
                  <a:cubicBezTo>
                    <a:pt x="608" y="3025"/>
                    <a:pt x="644" y="2930"/>
                    <a:pt x="691" y="2858"/>
                  </a:cubicBezTo>
                  <a:cubicBezTo>
                    <a:pt x="763" y="2715"/>
                    <a:pt x="870" y="2596"/>
                    <a:pt x="989" y="2477"/>
                  </a:cubicBezTo>
                  <a:cubicBezTo>
                    <a:pt x="1132" y="2323"/>
                    <a:pt x="1263" y="2156"/>
                    <a:pt x="1406" y="1977"/>
                  </a:cubicBezTo>
                  <a:cubicBezTo>
                    <a:pt x="1549" y="1787"/>
                    <a:pt x="1703" y="1608"/>
                    <a:pt x="1942" y="1525"/>
                  </a:cubicBezTo>
                  <a:cubicBezTo>
                    <a:pt x="2001" y="1501"/>
                    <a:pt x="2037" y="1465"/>
                    <a:pt x="2084" y="1418"/>
                  </a:cubicBezTo>
                  <a:cubicBezTo>
                    <a:pt x="2334" y="1168"/>
                    <a:pt x="2656" y="1001"/>
                    <a:pt x="2977" y="870"/>
                  </a:cubicBezTo>
                  <a:cubicBezTo>
                    <a:pt x="3049" y="834"/>
                    <a:pt x="3144" y="787"/>
                    <a:pt x="3215" y="751"/>
                  </a:cubicBezTo>
                  <a:cubicBezTo>
                    <a:pt x="3727" y="418"/>
                    <a:pt x="4287" y="251"/>
                    <a:pt x="4882" y="179"/>
                  </a:cubicBezTo>
                  <a:cubicBezTo>
                    <a:pt x="5287" y="132"/>
                    <a:pt x="5692" y="72"/>
                    <a:pt x="6073" y="37"/>
                  </a:cubicBezTo>
                  <a:cubicBezTo>
                    <a:pt x="6228" y="13"/>
                    <a:pt x="6371" y="37"/>
                    <a:pt x="6525" y="37"/>
                  </a:cubicBezTo>
                  <a:cubicBezTo>
                    <a:pt x="6561" y="37"/>
                    <a:pt x="6621" y="60"/>
                    <a:pt x="6668" y="48"/>
                  </a:cubicBezTo>
                  <a:cubicBezTo>
                    <a:pt x="7240" y="1"/>
                    <a:pt x="7728" y="251"/>
                    <a:pt x="8228" y="418"/>
                  </a:cubicBezTo>
                  <a:cubicBezTo>
                    <a:pt x="8288" y="429"/>
                    <a:pt x="8347" y="465"/>
                    <a:pt x="8395" y="489"/>
                  </a:cubicBezTo>
                  <a:cubicBezTo>
                    <a:pt x="8704" y="691"/>
                    <a:pt x="9002" y="882"/>
                    <a:pt x="9300" y="1084"/>
                  </a:cubicBezTo>
                  <a:cubicBezTo>
                    <a:pt x="9454" y="1191"/>
                    <a:pt x="9585" y="1322"/>
                    <a:pt x="9740" y="1441"/>
                  </a:cubicBezTo>
                  <a:cubicBezTo>
                    <a:pt x="9776" y="1489"/>
                    <a:pt x="9823" y="1525"/>
                    <a:pt x="9883" y="1561"/>
                  </a:cubicBezTo>
                  <a:cubicBezTo>
                    <a:pt x="9919" y="1584"/>
                    <a:pt x="9954" y="1596"/>
                    <a:pt x="9990" y="1620"/>
                  </a:cubicBezTo>
                  <a:cubicBezTo>
                    <a:pt x="10193" y="1858"/>
                    <a:pt x="10431" y="2084"/>
                    <a:pt x="10669" y="2299"/>
                  </a:cubicBezTo>
                  <a:cubicBezTo>
                    <a:pt x="10824" y="2430"/>
                    <a:pt x="10943" y="2596"/>
                    <a:pt x="11050" y="2751"/>
                  </a:cubicBezTo>
                  <a:cubicBezTo>
                    <a:pt x="11121" y="2858"/>
                    <a:pt x="11145" y="3025"/>
                    <a:pt x="11252" y="3108"/>
                  </a:cubicBezTo>
                  <a:cubicBezTo>
                    <a:pt x="11478" y="3323"/>
                    <a:pt x="11538" y="3632"/>
                    <a:pt x="11717" y="3870"/>
                  </a:cubicBezTo>
                  <a:cubicBezTo>
                    <a:pt x="11895" y="4108"/>
                    <a:pt x="12014" y="4394"/>
                    <a:pt x="12133" y="4656"/>
                  </a:cubicBezTo>
                  <a:cubicBezTo>
                    <a:pt x="12252" y="4930"/>
                    <a:pt x="12371" y="5180"/>
                    <a:pt x="12443" y="5466"/>
                  </a:cubicBezTo>
                  <a:cubicBezTo>
                    <a:pt x="12490" y="5644"/>
                    <a:pt x="12562" y="5787"/>
                    <a:pt x="12621" y="5954"/>
                  </a:cubicBezTo>
                  <a:cubicBezTo>
                    <a:pt x="12729" y="6192"/>
                    <a:pt x="12836" y="6430"/>
                    <a:pt x="12931" y="6680"/>
                  </a:cubicBezTo>
                  <a:cubicBezTo>
                    <a:pt x="12955" y="6716"/>
                    <a:pt x="12955" y="6728"/>
                    <a:pt x="12955" y="6764"/>
                  </a:cubicBezTo>
                  <a:cubicBezTo>
                    <a:pt x="12979" y="7121"/>
                    <a:pt x="13169" y="7418"/>
                    <a:pt x="13276" y="7740"/>
                  </a:cubicBezTo>
                  <a:cubicBezTo>
                    <a:pt x="13336" y="7954"/>
                    <a:pt x="13455" y="8133"/>
                    <a:pt x="13502" y="8335"/>
                  </a:cubicBezTo>
                  <a:cubicBezTo>
                    <a:pt x="13562" y="8609"/>
                    <a:pt x="13586" y="8883"/>
                    <a:pt x="13610" y="9157"/>
                  </a:cubicBezTo>
                  <a:cubicBezTo>
                    <a:pt x="13633" y="9419"/>
                    <a:pt x="13574" y="9478"/>
                    <a:pt x="13324" y="9621"/>
                  </a:cubicBezTo>
                  <a:cubicBezTo>
                    <a:pt x="13098" y="9752"/>
                    <a:pt x="12848" y="9776"/>
                    <a:pt x="12610" y="9800"/>
                  </a:cubicBezTo>
                  <a:cubicBezTo>
                    <a:pt x="12443" y="9788"/>
                    <a:pt x="12264" y="9764"/>
                    <a:pt x="12086" y="9859"/>
                  </a:cubicBezTo>
                  <a:close/>
                  <a:moveTo>
                    <a:pt x="12991" y="9026"/>
                  </a:moveTo>
                  <a:cubicBezTo>
                    <a:pt x="12979" y="8800"/>
                    <a:pt x="12979" y="8585"/>
                    <a:pt x="12848" y="8395"/>
                  </a:cubicBezTo>
                  <a:cubicBezTo>
                    <a:pt x="12812" y="8347"/>
                    <a:pt x="12800" y="8276"/>
                    <a:pt x="12788" y="8216"/>
                  </a:cubicBezTo>
                  <a:cubicBezTo>
                    <a:pt x="12776" y="8097"/>
                    <a:pt x="12693" y="7978"/>
                    <a:pt x="12669" y="7859"/>
                  </a:cubicBezTo>
                  <a:cubicBezTo>
                    <a:pt x="12598" y="7573"/>
                    <a:pt x="12395" y="7323"/>
                    <a:pt x="12395" y="7014"/>
                  </a:cubicBezTo>
                  <a:cubicBezTo>
                    <a:pt x="12395" y="6978"/>
                    <a:pt x="12395" y="6966"/>
                    <a:pt x="12383" y="6942"/>
                  </a:cubicBezTo>
                  <a:cubicBezTo>
                    <a:pt x="12217" y="6621"/>
                    <a:pt x="12181" y="6263"/>
                    <a:pt x="11978" y="5966"/>
                  </a:cubicBezTo>
                  <a:cubicBezTo>
                    <a:pt x="11955" y="5930"/>
                    <a:pt x="11919" y="5847"/>
                    <a:pt x="11907" y="5787"/>
                  </a:cubicBezTo>
                  <a:cubicBezTo>
                    <a:pt x="11895" y="5513"/>
                    <a:pt x="11681" y="5287"/>
                    <a:pt x="11657" y="5001"/>
                  </a:cubicBezTo>
                  <a:cubicBezTo>
                    <a:pt x="11657" y="4954"/>
                    <a:pt x="11609" y="4918"/>
                    <a:pt x="11586" y="4870"/>
                  </a:cubicBezTo>
                  <a:cubicBezTo>
                    <a:pt x="11347" y="4501"/>
                    <a:pt x="11145" y="4085"/>
                    <a:pt x="10943" y="3692"/>
                  </a:cubicBezTo>
                  <a:cubicBezTo>
                    <a:pt x="10835" y="3489"/>
                    <a:pt x="10728" y="3263"/>
                    <a:pt x="10574" y="3085"/>
                  </a:cubicBezTo>
                  <a:cubicBezTo>
                    <a:pt x="10371" y="2858"/>
                    <a:pt x="10252" y="2561"/>
                    <a:pt x="9943" y="2442"/>
                  </a:cubicBezTo>
                  <a:cubicBezTo>
                    <a:pt x="9800" y="2192"/>
                    <a:pt x="9538" y="2037"/>
                    <a:pt x="9347" y="1834"/>
                  </a:cubicBezTo>
                  <a:cubicBezTo>
                    <a:pt x="9181" y="1668"/>
                    <a:pt x="9014" y="1525"/>
                    <a:pt x="8823" y="1406"/>
                  </a:cubicBezTo>
                  <a:cubicBezTo>
                    <a:pt x="8609" y="1251"/>
                    <a:pt x="8383" y="1120"/>
                    <a:pt x="8157" y="965"/>
                  </a:cubicBezTo>
                  <a:cubicBezTo>
                    <a:pt x="8073" y="906"/>
                    <a:pt x="7978" y="870"/>
                    <a:pt x="7895" y="834"/>
                  </a:cubicBezTo>
                  <a:cubicBezTo>
                    <a:pt x="7692" y="763"/>
                    <a:pt x="7490" y="691"/>
                    <a:pt x="7276" y="632"/>
                  </a:cubicBezTo>
                  <a:cubicBezTo>
                    <a:pt x="7156" y="584"/>
                    <a:pt x="7037" y="537"/>
                    <a:pt x="6906" y="537"/>
                  </a:cubicBezTo>
                  <a:cubicBezTo>
                    <a:pt x="6525" y="537"/>
                    <a:pt x="6133" y="477"/>
                    <a:pt x="5752" y="548"/>
                  </a:cubicBezTo>
                  <a:cubicBezTo>
                    <a:pt x="5466" y="608"/>
                    <a:pt x="5168" y="608"/>
                    <a:pt x="4882" y="668"/>
                  </a:cubicBezTo>
                  <a:cubicBezTo>
                    <a:pt x="4597" y="715"/>
                    <a:pt x="4323" y="775"/>
                    <a:pt x="4049" y="870"/>
                  </a:cubicBezTo>
                  <a:cubicBezTo>
                    <a:pt x="3799" y="953"/>
                    <a:pt x="3585" y="1120"/>
                    <a:pt x="3335" y="1203"/>
                  </a:cubicBezTo>
                  <a:cubicBezTo>
                    <a:pt x="2846" y="1382"/>
                    <a:pt x="2477" y="1763"/>
                    <a:pt x="2025" y="2013"/>
                  </a:cubicBezTo>
                  <a:cubicBezTo>
                    <a:pt x="1965" y="2037"/>
                    <a:pt x="1918" y="2120"/>
                    <a:pt x="1858" y="2180"/>
                  </a:cubicBezTo>
                  <a:cubicBezTo>
                    <a:pt x="1775" y="2299"/>
                    <a:pt x="1668" y="2418"/>
                    <a:pt x="1584" y="2537"/>
                  </a:cubicBezTo>
                  <a:cubicBezTo>
                    <a:pt x="1382" y="2787"/>
                    <a:pt x="1144" y="2977"/>
                    <a:pt x="1001" y="3263"/>
                  </a:cubicBezTo>
                  <a:cubicBezTo>
                    <a:pt x="929" y="3430"/>
                    <a:pt x="834" y="3573"/>
                    <a:pt x="810" y="3739"/>
                  </a:cubicBezTo>
                  <a:cubicBezTo>
                    <a:pt x="775" y="3906"/>
                    <a:pt x="727" y="4085"/>
                    <a:pt x="656" y="4239"/>
                  </a:cubicBezTo>
                  <a:cubicBezTo>
                    <a:pt x="548" y="4454"/>
                    <a:pt x="525" y="4680"/>
                    <a:pt x="489" y="4894"/>
                  </a:cubicBezTo>
                  <a:cubicBezTo>
                    <a:pt x="453" y="5466"/>
                    <a:pt x="477" y="6025"/>
                    <a:pt x="572" y="6597"/>
                  </a:cubicBezTo>
                  <a:cubicBezTo>
                    <a:pt x="810" y="8252"/>
                    <a:pt x="1049" y="9895"/>
                    <a:pt x="1263" y="11550"/>
                  </a:cubicBezTo>
                  <a:cubicBezTo>
                    <a:pt x="1287" y="11669"/>
                    <a:pt x="1299" y="11800"/>
                    <a:pt x="1346" y="11919"/>
                  </a:cubicBezTo>
                  <a:cubicBezTo>
                    <a:pt x="1441" y="12169"/>
                    <a:pt x="1477" y="12431"/>
                    <a:pt x="1525" y="12693"/>
                  </a:cubicBezTo>
                  <a:cubicBezTo>
                    <a:pt x="1537" y="12848"/>
                    <a:pt x="1561" y="12990"/>
                    <a:pt x="1620" y="13121"/>
                  </a:cubicBezTo>
                  <a:cubicBezTo>
                    <a:pt x="1703" y="13324"/>
                    <a:pt x="1739" y="13514"/>
                    <a:pt x="1775" y="13705"/>
                  </a:cubicBezTo>
                  <a:cubicBezTo>
                    <a:pt x="1846" y="14217"/>
                    <a:pt x="1858" y="14729"/>
                    <a:pt x="2061" y="15229"/>
                  </a:cubicBezTo>
                  <a:cubicBezTo>
                    <a:pt x="2084" y="15288"/>
                    <a:pt x="2084" y="15348"/>
                    <a:pt x="2096" y="15407"/>
                  </a:cubicBezTo>
                  <a:cubicBezTo>
                    <a:pt x="2120" y="15479"/>
                    <a:pt x="2132" y="15550"/>
                    <a:pt x="2156" y="15610"/>
                  </a:cubicBezTo>
                  <a:cubicBezTo>
                    <a:pt x="2263" y="15788"/>
                    <a:pt x="2311" y="15979"/>
                    <a:pt x="2323" y="16193"/>
                  </a:cubicBezTo>
                  <a:cubicBezTo>
                    <a:pt x="2334" y="16598"/>
                    <a:pt x="2573" y="16931"/>
                    <a:pt x="2573" y="17324"/>
                  </a:cubicBezTo>
                  <a:cubicBezTo>
                    <a:pt x="2573" y="17348"/>
                    <a:pt x="2596" y="17372"/>
                    <a:pt x="2608" y="17396"/>
                  </a:cubicBezTo>
                  <a:cubicBezTo>
                    <a:pt x="2715" y="17610"/>
                    <a:pt x="2799" y="17824"/>
                    <a:pt x="2918" y="18039"/>
                  </a:cubicBezTo>
                  <a:cubicBezTo>
                    <a:pt x="2977" y="18122"/>
                    <a:pt x="3037" y="18241"/>
                    <a:pt x="3132" y="18289"/>
                  </a:cubicBezTo>
                  <a:cubicBezTo>
                    <a:pt x="3346" y="18396"/>
                    <a:pt x="3573" y="18479"/>
                    <a:pt x="3858" y="18455"/>
                  </a:cubicBezTo>
                  <a:cubicBezTo>
                    <a:pt x="4287" y="18396"/>
                    <a:pt x="4716" y="18277"/>
                    <a:pt x="5168" y="18384"/>
                  </a:cubicBezTo>
                  <a:cubicBezTo>
                    <a:pt x="5549" y="18324"/>
                    <a:pt x="5942" y="18324"/>
                    <a:pt x="6299" y="18146"/>
                  </a:cubicBezTo>
                  <a:cubicBezTo>
                    <a:pt x="6537" y="18027"/>
                    <a:pt x="6585" y="17991"/>
                    <a:pt x="6549" y="17705"/>
                  </a:cubicBezTo>
                  <a:cubicBezTo>
                    <a:pt x="6502" y="17253"/>
                    <a:pt x="6442" y="16789"/>
                    <a:pt x="6383" y="16324"/>
                  </a:cubicBezTo>
                  <a:cubicBezTo>
                    <a:pt x="6371" y="16217"/>
                    <a:pt x="6359" y="16134"/>
                    <a:pt x="6359" y="16027"/>
                  </a:cubicBezTo>
                  <a:cubicBezTo>
                    <a:pt x="6359" y="15955"/>
                    <a:pt x="6383" y="15860"/>
                    <a:pt x="6430" y="15824"/>
                  </a:cubicBezTo>
                  <a:cubicBezTo>
                    <a:pt x="6549" y="15705"/>
                    <a:pt x="6680" y="15586"/>
                    <a:pt x="6883" y="15562"/>
                  </a:cubicBezTo>
                  <a:cubicBezTo>
                    <a:pt x="7252" y="15527"/>
                    <a:pt x="7621" y="15443"/>
                    <a:pt x="8014" y="15491"/>
                  </a:cubicBezTo>
                  <a:cubicBezTo>
                    <a:pt x="8645" y="15550"/>
                    <a:pt x="9288" y="15503"/>
                    <a:pt x="9919" y="15407"/>
                  </a:cubicBezTo>
                  <a:cubicBezTo>
                    <a:pt x="9978" y="15384"/>
                    <a:pt x="10038" y="15384"/>
                    <a:pt x="10109" y="15372"/>
                  </a:cubicBezTo>
                  <a:cubicBezTo>
                    <a:pt x="10466" y="15324"/>
                    <a:pt x="10812" y="15241"/>
                    <a:pt x="11133" y="15026"/>
                  </a:cubicBezTo>
                  <a:cubicBezTo>
                    <a:pt x="11383" y="14872"/>
                    <a:pt x="11562" y="14693"/>
                    <a:pt x="11657" y="14419"/>
                  </a:cubicBezTo>
                  <a:cubicBezTo>
                    <a:pt x="11740" y="14169"/>
                    <a:pt x="11824" y="13895"/>
                    <a:pt x="11764" y="13622"/>
                  </a:cubicBezTo>
                  <a:cubicBezTo>
                    <a:pt x="11717" y="13324"/>
                    <a:pt x="11669" y="13026"/>
                    <a:pt x="11776" y="12729"/>
                  </a:cubicBezTo>
                  <a:cubicBezTo>
                    <a:pt x="11788" y="12681"/>
                    <a:pt x="11764" y="12609"/>
                    <a:pt x="11740" y="12526"/>
                  </a:cubicBezTo>
                  <a:cubicBezTo>
                    <a:pt x="11597" y="12550"/>
                    <a:pt x="11478" y="12550"/>
                    <a:pt x="11359" y="12562"/>
                  </a:cubicBezTo>
                  <a:cubicBezTo>
                    <a:pt x="10931" y="12621"/>
                    <a:pt x="10478" y="12669"/>
                    <a:pt x="10050" y="12729"/>
                  </a:cubicBezTo>
                  <a:cubicBezTo>
                    <a:pt x="9871" y="12752"/>
                    <a:pt x="9692" y="12729"/>
                    <a:pt x="9526" y="12645"/>
                  </a:cubicBezTo>
                  <a:cubicBezTo>
                    <a:pt x="9383" y="12574"/>
                    <a:pt x="9228" y="12514"/>
                    <a:pt x="9085" y="12443"/>
                  </a:cubicBezTo>
                  <a:cubicBezTo>
                    <a:pt x="8919" y="12348"/>
                    <a:pt x="8823" y="12217"/>
                    <a:pt x="8800" y="12026"/>
                  </a:cubicBezTo>
                  <a:cubicBezTo>
                    <a:pt x="8740" y="11597"/>
                    <a:pt x="8752" y="11395"/>
                    <a:pt x="8930" y="11002"/>
                  </a:cubicBezTo>
                  <a:cubicBezTo>
                    <a:pt x="9026" y="10800"/>
                    <a:pt x="9157" y="10669"/>
                    <a:pt x="9383" y="10645"/>
                  </a:cubicBezTo>
                  <a:cubicBezTo>
                    <a:pt x="9478" y="10621"/>
                    <a:pt x="9573" y="10609"/>
                    <a:pt x="9681" y="10597"/>
                  </a:cubicBezTo>
                  <a:lnTo>
                    <a:pt x="11062" y="10419"/>
                  </a:lnTo>
                  <a:cubicBezTo>
                    <a:pt x="11240" y="10383"/>
                    <a:pt x="11407" y="10359"/>
                    <a:pt x="11526" y="10193"/>
                  </a:cubicBezTo>
                  <a:cubicBezTo>
                    <a:pt x="11526" y="10073"/>
                    <a:pt x="11502" y="9954"/>
                    <a:pt x="11502" y="9823"/>
                  </a:cubicBezTo>
                  <a:cubicBezTo>
                    <a:pt x="11502" y="9514"/>
                    <a:pt x="11645" y="9359"/>
                    <a:pt x="11943" y="9300"/>
                  </a:cubicBezTo>
                  <a:cubicBezTo>
                    <a:pt x="12121" y="9276"/>
                    <a:pt x="12312" y="9240"/>
                    <a:pt x="12502" y="9228"/>
                  </a:cubicBezTo>
                  <a:cubicBezTo>
                    <a:pt x="12717" y="9228"/>
                    <a:pt x="12860" y="9169"/>
                    <a:pt x="12991" y="9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8;p30">
              <a:extLst>
                <a:ext uri="{FF2B5EF4-FFF2-40B4-BE49-F238E27FC236}">
                  <a16:creationId xmlns:a16="http://schemas.microsoft.com/office/drawing/2014/main" id="{2D615EEC-01DC-2A4B-492F-D6E0C3C9232B}"/>
                </a:ext>
              </a:extLst>
            </p:cNvPr>
            <p:cNvSpPr/>
            <p:nvPr/>
          </p:nvSpPr>
          <p:spPr>
            <a:xfrm>
              <a:off x="3138175" y="1954825"/>
              <a:ext cx="56575" cy="47650"/>
            </a:xfrm>
            <a:custGeom>
              <a:avLst/>
              <a:gdLst/>
              <a:ahLst/>
              <a:cxnLst/>
              <a:rect l="l" t="t" r="r" b="b"/>
              <a:pathLst>
                <a:path w="2263" h="1906" extrusionOk="0">
                  <a:moveTo>
                    <a:pt x="358" y="1906"/>
                  </a:moveTo>
                  <a:cubicBezTo>
                    <a:pt x="310" y="1882"/>
                    <a:pt x="203" y="1858"/>
                    <a:pt x="132" y="1811"/>
                  </a:cubicBezTo>
                  <a:cubicBezTo>
                    <a:pt x="24" y="1751"/>
                    <a:pt x="1" y="1608"/>
                    <a:pt x="84" y="1513"/>
                  </a:cubicBezTo>
                  <a:cubicBezTo>
                    <a:pt x="274" y="1334"/>
                    <a:pt x="429" y="1108"/>
                    <a:pt x="596" y="918"/>
                  </a:cubicBezTo>
                  <a:cubicBezTo>
                    <a:pt x="632" y="858"/>
                    <a:pt x="715" y="822"/>
                    <a:pt x="775" y="787"/>
                  </a:cubicBezTo>
                  <a:cubicBezTo>
                    <a:pt x="1096" y="620"/>
                    <a:pt x="1394" y="418"/>
                    <a:pt x="1667" y="156"/>
                  </a:cubicBezTo>
                  <a:cubicBezTo>
                    <a:pt x="1703" y="120"/>
                    <a:pt x="1751" y="84"/>
                    <a:pt x="1810" y="60"/>
                  </a:cubicBezTo>
                  <a:cubicBezTo>
                    <a:pt x="1918" y="1"/>
                    <a:pt x="2037" y="1"/>
                    <a:pt x="2120" y="84"/>
                  </a:cubicBezTo>
                  <a:cubicBezTo>
                    <a:pt x="2227" y="156"/>
                    <a:pt x="2263" y="299"/>
                    <a:pt x="2203" y="430"/>
                  </a:cubicBezTo>
                  <a:cubicBezTo>
                    <a:pt x="2179" y="477"/>
                    <a:pt x="2156" y="513"/>
                    <a:pt x="2120" y="560"/>
                  </a:cubicBezTo>
                  <a:cubicBezTo>
                    <a:pt x="1965" y="727"/>
                    <a:pt x="1810" y="918"/>
                    <a:pt x="1620" y="1049"/>
                  </a:cubicBezTo>
                  <a:cubicBezTo>
                    <a:pt x="1334" y="1251"/>
                    <a:pt x="1072" y="1465"/>
                    <a:pt x="786" y="1692"/>
                  </a:cubicBezTo>
                  <a:cubicBezTo>
                    <a:pt x="679" y="1787"/>
                    <a:pt x="560" y="1870"/>
                    <a:pt x="358" y="19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9;p30">
              <a:extLst>
                <a:ext uri="{FF2B5EF4-FFF2-40B4-BE49-F238E27FC236}">
                  <a16:creationId xmlns:a16="http://schemas.microsoft.com/office/drawing/2014/main" id="{5E0234F7-5C0A-B181-52C7-BC6275DCC63D}"/>
                </a:ext>
              </a:extLst>
            </p:cNvPr>
            <p:cNvSpPr/>
            <p:nvPr/>
          </p:nvSpPr>
          <p:spPr>
            <a:xfrm>
              <a:off x="3149500" y="2052475"/>
              <a:ext cx="53600" cy="30375"/>
            </a:xfrm>
            <a:custGeom>
              <a:avLst/>
              <a:gdLst/>
              <a:ahLst/>
              <a:cxnLst/>
              <a:rect l="l" t="t" r="r" b="b"/>
              <a:pathLst>
                <a:path w="2144" h="1215" extrusionOk="0">
                  <a:moveTo>
                    <a:pt x="1774" y="1215"/>
                  </a:moveTo>
                  <a:cubicBezTo>
                    <a:pt x="1726" y="1191"/>
                    <a:pt x="1607" y="1179"/>
                    <a:pt x="1512" y="1131"/>
                  </a:cubicBezTo>
                  <a:cubicBezTo>
                    <a:pt x="1107" y="953"/>
                    <a:pt x="714" y="774"/>
                    <a:pt x="322" y="595"/>
                  </a:cubicBezTo>
                  <a:cubicBezTo>
                    <a:pt x="167" y="536"/>
                    <a:pt x="60" y="429"/>
                    <a:pt x="36" y="274"/>
                  </a:cubicBezTo>
                  <a:cubicBezTo>
                    <a:pt x="0" y="119"/>
                    <a:pt x="95" y="0"/>
                    <a:pt x="238" y="36"/>
                  </a:cubicBezTo>
                  <a:cubicBezTo>
                    <a:pt x="441" y="60"/>
                    <a:pt x="631" y="119"/>
                    <a:pt x="810" y="191"/>
                  </a:cubicBezTo>
                  <a:cubicBezTo>
                    <a:pt x="1179" y="345"/>
                    <a:pt x="1536" y="512"/>
                    <a:pt x="1905" y="655"/>
                  </a:cubicBezTo>
                  <a:cubicBezTo>
                    <a:pt x="2072" y="714"/>
                    <a:pt x="2143" y="834"/>
                    <a:pt x="2119" y="976"/>
                  </a:cubicBezTo>
                  <a:cubicBezTo>
                    <a:pt x="2084" y="1107"/>
                    <a:pt x="1988" y="1179"/>
                    <a:pt x="1774" y="12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0;p30">
              <a:extLst>
                <a:ext uri="{FF2B5EF4-FFF2-40B4-BE49-F238E27FC236}">
                  <a16:creationId xmlns:a16="http://schemas.microsoft.com/office/drawing/2014/main" id="{D8E74F6D-103C-07C0-95D6-20229047822B}"/>
                </a:ext>
              </a:extLst>
            </p:cNvPr>
            <p:cNvSpPr/>
            <p:nvPr/>
          </p:nvSpPr>
          <p:spPr>
            <a:xfrm>
              <a:off x="3151575" y="2014075"/>
              <a:ext cx="53000" cy="17575"/>
            </a:xfrm>
            <a:custGeom>
              <a:avLst/>
              <a:gdLst/>
              <a:ahLst/>
              <a:cxnLst/>
              <a:rect l="l" t="t" r="r" b="b"/>
              <a:pathLst>
                <a:path w="2120" h="703" extrusionOk="0">
                  <a:moveTo>
                    <a:pt x="1024" y="95"/>
                  </a:moveTo>
                  <a:cubicBezTo>
                    <a:pt x="1227" y="72"/>
                    <a:pt x="1441" y="36"/>
                    <a:pt x="1643" y="24"/>
                  </a:cubicBezTo>
                  <a:cubicBezTo>
                    <a:pt x="1786" y="0"/>
                    <a:pt x="1905" y="36"/>
                    <a:pt x="2001" y="95"/>
                  </a:cubicBezTo>
                  <a:cubicBezTo>
                    <a:pt x="2108" y="155"/>
                    <a:pt x="2120" y="298"/>
                    <a:pt x="2036" y="381"/>
                  </a:cubicBezTo>
                  <a:cubicBezTo>
                    <a:pt x="1941" y="441"/>
                    <a:pt x="1846" y="512"/>
                    <a:pt x="1739" y="524"/>
                  </a:cubicBezTo>
                  <a:cubicBezTo>
                    <a:pt x="1310" y="596"/>
                    <a:pt x="870" y="643"/>
                    <a:pt x="441" y="691"/>
                  </a:cubicBezTo>
                  <a:cubicBezTo>
                    <a:pt x="358" y="703"/>
                    <a:pt x="250" y="679"/>
                    <a:pt x="143" y="643"/>
                  </a:cubicBezTo>
                  <a:cubicBezTo>
                    <a:pt x="60" y="619"/>
                    <a:pt x="0" y="560"/>
                    <a:pt x="0" y="453"/>
                  </a:cubicBezTo>
                  <a:cubicBezTo>
                    <a:pt x="0" y="357"/>
                    <a:pt x="24" y="298"/>
                    <a:pt x="96" y="274"/>
                  </a:cubicBezTo>
                  <a:cubicBezTo>
                    <a:pt x="215" y="226"/>
                    <a:pt x="334" y="179"/>
                    <a:pt x="453" y="155"/>
                  </a:cubicBezTo>
                  <a:cubicBezTo>
                    <a:pt x="655" y="143"/>
                    <a:pt x="846" y="131"/>
                    <a:pt x="1024" y="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1;p30">
              <a:extLst>
                <a:ext uri="{FF2B5EF4-FFF2-40B4-BE49-F238E27FC236}">
                  <a16:creationId xmlns:a16="http://schemas.microsoft.com/office/drawing/2014/main" id="{BFA67F4D-D6CF-C394-BB7C-3B241A97B173}"/>
                </a:ext>
              </a:extLst>
            </p:cNvPr>
            <p:cNvSpPr/>
            <p:nvPr/>
          </p:nvSpPr>
          <p:spPr>
            <a:xfrm>
              <a:off x="2811650" y="1782500"/>
              <a:ext cx="194100" cy="218800"/>
            </a:xfrm>
            <a:custGeom>
              <a:avLst/>
              <a:gdLst/>
              <a:ahLst/>
              <a:cxnLst/>
              <a:rect l="l" t="t" r="r" b="b"/>
              <a:pathLst>
                <a:path w="7764" h="8752" extrusionOk="0">
                  <a:moveTo>
                    <a:pt x="3858" y="84"/>
                  </a:moveTo>
                  <a:cubicBezTo>
                    <a:pt x="4072" y="60"/>
                    <a:pt x="4275" y="12"/>
                    <a:pt x="4501" y="12"/>
                  </a:cubicBezTo>
                  <a:cubicBezTo>
                    <a:pt x="4692" y="0"/>
                    <a:pt x="4906" y="24"/>
                    <a:pt x="5096" y="48"/>
                  </a:cubicBezTo>
                  <a:cubicBezTo>
                    <a:pt x="5144" y="48"/>
                    <a:pt x="5203" y="72"/>
                    <a:pt x="5227" y="84"/>
                  </a:cubicBezTo>
                  <a:cubicBezTo>
                    <a:pt x="5477" y="238"/>
                    <a:pt x="5751" y="405"/>
                    <a:pt x="5989" y="560"/>
                  </a:cubicBezTo>
                  <a:cubicBezTo>
                    <a:pt x="6073" y="619"/>
                    <a:pt x="6168" y="715"/>
                    <a:pt x="6227" y="798"/>
                  </a:cubicBezTo>
                  <a:cubicBezTo>
                    <a:pt x="6549" y="1227"/>
                    <a:pt x="6870" y="1679"/>
                    <a:pt x="7180" y="2108"/>
                  </a:cubicBezTo>
                  <a:cubicBezTo>
                    <a:pt x="7263" y="2227"/>
                    <a:pt x="7347" y="2358"/>
                    <a:pt x="7370" y="2512"/>
                  </a:cubicBezTo>
                  <a:cubicBezTo>
                    <a:pt x="7370" y="2536"/>
                    <a:pt x="7382" y="2560"/>
                    <a:pt x="7382" y="2584"/>
                  </a:cubicBezTo>
                  <a:cubicBezTo>
                    <a:pt x="7680" y="3203"/>
                    <a:pt x="7644" y="3870"/>
                    <a:pt x="7740" y="4501"/>
                  </a:cubicBezTo>
                  <a:cubicBezTo>
                    <a:pt x="7740" y="4536"/>
                    <a:pt x="7763" y="4584"/>
                    <a:pt x="7740" y="4620"/>
                  </a:cubicBezTo>
                  <a:cubicBezTo>
                    <a:pt x="7597" y="5084"/>
                    <a:pt x="7597" y="5596"/>
                    <a:pt x="7382" y="6037"/>
                  </a:cubicBezTo>
                  <a:cubicBezTo>
                    <a:pt x="7347" y="6132"/>
                    <a:pt x="7299" y="6215"/>
                    <a:pt x="7239" y="6310"/>
                  </a:cubicBezTo>
                  <a:cubicBezTo>
                    <a:pt x="7073" y="6549"/>
                    <a:pt x="6870" y="6751"/>
                    <a:pt x="6763" y="7025"/>
                  </a:cubicBezTo>
                  <a:cubicBezTo>
                    <a:pt x="6739" y="7084"/>
                    <a:pt x="6680" y="7120"/>
                    <a:pt x="6644" y="7156"/>
                  </a:cubicBezTo>
                  <a:cubicBezTo>
                    <a:pt x="6346" y="7382"/>
                    <a:pt x="6049" y="7620"/>
                    <a:pt x="5739" y="7823"/>
                  </a:cubicBezTo>
                  <a:cubicBezTo>
                    <a:pt x="5549" y="7942"/>
                    <a:pt x="5358" y="8061"/>
                    <a:pt x="5168" y="8120"/>
                  </a:cubicBezTo>
                  <a:cubicBezTo>
                    <a:pt x="4811" y="8227"/>
                    <a:pt x="4489" y="8442"/>
                    <a:pt x="4096" y="8442"/>
                  </a:cubicBezTo>
                  <a:cubicBezTo>
                    <a:pt x="4060" y="8442"/>
                    <a:pt x="4025" y="8454"/>
                    <a:pt x="3989" y="8465"/>
                  </a:cubicBezTo>
                  <a:cubicBezTo>
                    <a:pt x="3572" y="8692"/>
                    <a:pt x="3108" y="8644"/>
                    <a:pt x="2667" y="8716"/>
                  </a:cubicBezTo>
                  <a:cubicBezTo>
                    <a:pt x="2501" y="8751"/>
                    <a:pt x="2358" y="8656"/>
                    <a:pt x="2203" y="8596"/>
                  </a:cubicBezTo>
                  <a:cubicBezTo>
                    <a:pt x="2025" y="8525"/>
                    <a:pt x="1870" y="8430"/>
                    <a:pt x="1679" y="8370"/>
                  </a:cubicBezTo>
                  <a:cubicBezTo>
                    <a:pt x="1572" y="8335"/>
                    <a:pt x="1465" y="8275"/>
                    <a:pt x="1382" y="8156"/>
                  </a:cubicBezTo>
                  <a:cubicBezTo>
                    <a:pt x="1274" y="7977"/>
                    <a:pt x="1108" y="7834"/>
                    <a:pt x="1012" y="7644"/>
                  </a:cubicBezTo>
                  <a:cubicBezTo>
                    <a:pt x="929" y="7477"/>
                    <a:pt x="774" y="7370"/>
                    <a:pt x="655" y="7215"/>
                  </a:cubicBezTo>
                  <a:cubicBezTo>
                    <a:pt x="358" y="6858"/>
                    <a:pt x="227" y="6477"/>
                    <a:pt x="179" y="6025"/>
                  </a:cubicBezTo>
                  <a:cubicBezTo>
                    <a:pt x="131" y="5620"/>
                    <a:pt x="60" y="5239"/>
                    <a:pt x="12" y="4834"/>
                  </a:cubicBezTo>
                  <a:cubicBezTo>
                    <a:pt x="0" y="4656"/>
                    <a:pt x="0" y="4489"/>
                    <a:pt x="12" y="4310"/>
                  </a:cubicBezTo>
                  <a:cubicBezTo>
                    <a:pt x="12" y="4227"/>
                    <a:pt x="48" y="4132"/>
                    <a:pt x="36" y="4048"/>
                  </a:cubicBezTo>
                  <a:cubicBezTo>
                    <a:pt x="12" y="3834"/>
                    <a:pt x="60" y="3643"/>
                    <a:pt x="120" y="3453"/>
                  </a:cubicBezTo>
                  <a:cubicBezTo>
                    <a:pt x="179" y="3251"/>
                    <a:pt x="239" y="3060"/>
                    <a:pt x="310" y="2881"/>
                  </a:cubicBezTo>
                  <a:cubicBezTo>
                    <a:pt x="370" y="2762"/>
                    <a:pt x="453" y="2643"/>
                    <a:pt x="524" y="2524"/>
                  </a:cubicBezTo>
                  <a:cubicBezTo>
                    <a:pt x="667" y="2310"/>
                    <a:pt x="822" y="2096"/>
                    <a:pt x="953" y="1869"/>
                  </a:cubicBezTo>
                  <a:cubicBezTo>
                    <a:pt x="1108" y="1631"/>
                    <a:pt x="1251" y="1417"/>
                    <a:pt x="1489" y="1250"/>
                  </a:cubicBezTo>
                  <a:cubicBezTo>
                    <a:pt x="1548" y="1203"/>
                    <a:pt x="1608" y="1155"/>
                    <a:pt x="1655" y="1096"/>
                  </a:cubicBezTo>
                  <a:cubicBezTo>
                    <a:pt x="1882" y="857"/>
                    <a:pt x="2132" y="679"/>
                    <a:pt x="2417" y="548"/>
                  </a:cubicBezTo>
                  <a:cubicBezTo>
                    <a:pt x="2441" y="536"/>
                    <a:pt x="2453" y="536"/>
                    <a:pt x="2477" y="524"/>
                  </a:cubicBezTo>
                  <a:cubicBezTo>
                    <a:pt x="2798" y="238"/>
                    <a:pt x="3203" y="167"/>
                    <a:pt x="3632" y="131"/>
                  </a:cubicBezTo>
                  <a:cubicBezTo>
                    <a:pt x="3691" y="119"/>
                    <a:pt x="3787" y="107"/>
                    <a:pt x="3858" y="84"/>
                  </a:cubicBezTo>
                  <a:close/>
                  <a:moveTo>
                    <a:pt x="3799" y="655"/>
                  </a:moveTo>
                  <a:cubicBezTo>
                    <a:pt x="3453" y="667"/>
                    <a:pt x="3037" y="738"/>
                    <a:pt x="2703" y="1024"/>
                  </a:cubicBezTo>
                  <a:cubicBezTo>
                    <a:pt x="2679" y="1036"/>
                    <a:pt x="2679" y="1036"/>
                    <a:pt x="2667" y="1036"/>
                  </a:cubicBezTo>
                  <a:cubicBezTo>
                    <a:pt x="2239" y="1215"/>
                    <a:pt x="1965" y="1596"/>
                    <a:pt x="1608" y="1869"/>
                  </a:cubicBezTo>
                  <a:cubicBezTo>
                    <a:pt x="1358" y="2262"/>
                    <a:pt x="1072" y="2631"/>
                    <a:pt x="858" y="3036"/>
                  </a:cubicBezTo>
                  <a:cubicBezTo>
                    <a:pt x="584" y="3513"/>
                    <a:pt x="524" y="4060"/>
                    <a:pt x="560" y="4608"/>
                  </a:cubicBezTo>
                  <a:cubicBezTo>
                    <a:pt x="584" y="5132"/>
                    <a:pt x="679" y="5656"/>
                    <a:pt x="751" y="6191"/>
                  </a:cubicBezTo>
                  <a:cubicBezTo>
                    <a:pt x="762" y="6275"/>
                    <a:pt x="786" y="6382"/>
                    <a:pt x="858" y="6453"/>
                  </a:cubicBezTo>
                  <a:cubicBezTo>
                    <a:pt x="1120" y="6775"/>
                    <a:pt x="1358" y="7108"/>
                    <a:pt x="1584" y="7453"/>
                  </a:cubicBezTo>
                  <a:cubicBezTo>
                    <a:pt x="1846" y="7846"/>
                    <a:pt x="2286" y="7965"/>
                    <a:pt x="2679" y="8108"/>
                  </a:cubicBezTo>
                  <a:cubicBezTo>
                    <a:pt x="2715" y="8120"/>
                    <a:pt x="2727" y="8108"/>
                    <a:pt x="2763" y="8108"/>
                  </a:cubicBezTo>
                  <a:cubicBezTo>
                    <a:pt x="3072" y="8049"/>
                    <a:pt x="3406" y="8108"/>
                    <a:pt x="3703" y="7906"/>
                  </a:cubicBezTo>
                  <a:cubicBezTo>
                    <a:pt x="3751" y="7870"/>
                    <a:pt x="3799" y="7870"/>
                    <a:pt x="3858" y="7858"/>
                  </a:cubicBezTo>
                  <a:cubicBezTo>
                    <a:pt x="4144" y="7823"/>
                    <a:pt x="4418" y="7739"/>
                    <a:pt x="4692" y="7668"/>
                  </a:cubicBezTo>
                  <a:cubicBezTo>
                    <a:pt x="5061" y="7561"/>
                    <a:pt x="5394" y="7382"/>
                    <a:pt x="5692" y="7156"/>
                  </a:cubicBezTo>
                  <a:cubicBezTo>
                    <a:pt x="5858" y="7037"/>
                    <a:pt x="6037" y="6894"/>
                    <a:pt x="6192" y="6751"/>
                  </a:cubicBezTo>
                  <a:cubicBezTo>
                    <a:pt x="6239" y="6715"/>
                    <a:pt x="6275" y="6668"/>
                    <a:pt x="6311" y="6608"/>
                  </a:cubicBezTo>
                  <a:cubicBezTo>
                    <a:pt x="6418" y="6453"/>
                    <a:pt x="6489" y="6310"/>
                    <a:pt x="6608" y="6180"/>
                  </a:cubicBezTo>
                  <a:cubicBezTo>
                    <a:pt x="6799" y="5953"/>
                    <a:pt x="6930" y="5703"/>
                    <a:pt x="7001" y="5418"/>
                  </a:cubicBezTo>
                  <a:cubicBezTo>
                    <a:pt x="7061" y="5132"/>
                    <a:pt x="7073" y="4846"/>
                    <a:pt x="7180" y="4572"/>
                  </a:cubicBezTo>
                  <a:cubicBezTo>
                    <a:pt x="7192" y="4513"/>
                    <a:pt x="7180" y="4453"/>
                    <a:pt x="7180" y="4370"/>
                  </a:cubicBezTo>
                  <a:cubicBezTo>
                    <a:pt x="7132" y="3989"/>
                    <a:pt x="7108" y="3596"/>
                    <a:pt x="7025" y="3215"/>
                  </a:cubicBezTo>
                  <a:cubicBezTo>
                    <a:pt x="6954" y="2881"/>
                    <a:pt x="6870" y="2560"/>
                    <a:pt x="6656" y="2274"/>
                  </a:cubicBezTo>
                  <a:cubicBezTo>
                    <a:pt x="6418" y="1965"/>
                    <a:pt x="6180" y="1655"/>
                    <a:pt x="5977" y="1334"/>
                  </a:cubicBezTo>
                  <a:cubicBezTo>
                    <a:pt x="5823" y="1131"/>
                    <a:pt x="5680" y="941"/>
                    <a:pt x="5418" y="857"/>
                  </a:cubicBezTo>
                  <a:cubicBezTo>
                    <a:pt x="5346" y="846"/>
                    <a:pt x="5287" y="786"/>
                    <a:pt x="5227" y="738"/>
                  </a:cubicBezTo>
                  <a:cubicBezTo>
                    <a:pt x="5025" y="548"/>
                    <a:pt x="4751" y="524"/>
                    <a:pt x="4489" y="548"/>
                  </a:cubicBezTo>
                  <a:cubicBezTo>
                    <a:pt x="4275" y="595"/>
                    <a:pt x="4084" y="619"/>
                    <a:pt x="3799" y="6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2;p30">
              <a:extLst>
                <a:ext uri="{FF2B5EF4-FFF2-40B4-BE49-F238E27FC236}">
                  <a16:creationId xmlns:a16="http://schemas.microsoft.com/office/drawing/2014/main" id="{5E31BCB7-D879-46CC-1AAB-9316FBA3C111}"/>
                </a:ext>
              </a:extLst>
            </p:cNvPr>
            <p:cNvSpPr/>
            <p:nvPr/>
          </p:nvSpPr>
          <p:spPr>
            <a:xfrm>
              <a:off x="3019125" y="1927450"/>
              <a:ext cx="24725" cy="25025"/>
            </a:xfrm>
            <a:custGeom>
              <a:avLst/>
              <a:gdLst/>
              <a:ahLst/>
              <a:cxnLst/>
              <a:rect l="l" t="t" r="r" b="b"/>
              <a:pathLst>
                <a:path w="989" h="1001" extrusionOk="0">
                  <a:moveTo>
                    <a:pt x="548" y="977"/>
                  </a:moveTo>
                  <a:lnTo>
                    <a:pt x="512" y="977"/>
                  </a:lnTo>
                  <a:cubicBezTo>
                    <a:pt x="357" y="1001"/>
                    <a:pt x="191" y="989"/>
                    <a:pt x="95" y="810"/>
                  </a:cubicBezTo>
                  <a:cubicBezTo>
                    <a:pt x="12" y="632"/>
                    <a:pt x="0" y="453"/>
                    <a:pt x="131" y="286"/>
                  </a:cubicBezTo>
                  <a:cubicBezTo>
                    <a:pt x="203" y="179"/>
                    <a:pt x="298" y="108"/>
                    <a:pt x="429" y="84"/>
                  </a:cubicBezTo>
                  <a:cubicBezTo>
                    <a:pt x="726" y="1"/>
                    <a:pt x="869" y="108"/>
                    <a:pt x="929" y="405"/>
                  </a:cubicBezTo>
                  <a:lnTo>
                    <a:pt x="929" y="429"/>
                  </a:lnTo>
                  <a:cubicBezTo>
                    <a:pt x="988" y="810"/>
                    <a:pt x="905" y="929"/>
                    <a:pt x="548" y="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3;p30">
              <a:extLst>
                <a:ext uri="{FF2B5EF4-FFF2-40B4-BE49-F238E27FC236}">
                  <a16:creationId xmlns:a16="http://schemas.microsoft.com/office/drawing/2014/main" id="{D13E0204-AA14-1F6B-8D64-014E7AFD59D8}"/>
                </a:ext>
              </a:extLst>
            </p:cNvPr>
            <p:cNvSpPr/>
            <p:nvPr/>
          </p:nvSpPr>
          <p:spPr>
            <a:xfrm>
              <a:off x="2869100" y="1840225"/>
              <a:ext cx="68475" cy="95875"/>
            </a:xfrm>
            <a:custGeom>
              <a:avLst/>
              <a:gdLst/>
              <a:ahLst/>
              <a:cxnLst/>
              <a:rect l="l" t="t" r="r" b="b"/>
              <a:pathLst>
                <a:path w="2739" h="3835" extrusionOk="0">
                  <a:moveTo>
                    <a:pt x="1679" y="2454"/>
                  </a:moveTo>
                  <a:cubicBezTo>
                    <a:pt x="1298" y="2477"/>
                    <a:pt x="905" y="2466"/>
                    <a:pt x="560" y="2716"/>
                  </a:cubicBezTo>
                  <a:cubicBezTo>
                    <a:pt x="536" y="2918"/>
                    <a:pt x="500" y="3120"/>
                    <a:pt x="536" y="3335"/>
                  </a:cubicBezTo>
                  <a:cubicBezTo>
                    <a:pt x="548" y="3418"/>
                    <a:pt x="548" y="3513"/>
                    <a:pt x="536" y="3597"/>
                  </a:cubicBezTo>
                  <a:cubicBezTo>
                    <a:pt x="512" y="3728"/>
                    <a:pt x="429" y="3835"/>
                    <a:pt x="322" y="3835"/>
                  </a:cubicBezTo>
                  <a:cubicBezTo>
                    <a:pt x="203" y="3835"/>
                    <a:pt x="131" y="3763"/>
                    <a:pt x="108" y="3656"/>
                  </a:cubicBezTo>
                  <a:cubicBezTo>
                    <a:pt x="60" y="3490"/>
                    <a:pt x="0" y="3311"/>
                    <a:pt x="0" y="3156"/>
                  </a:cubicBezTo>
                  <a:cubicBezTo>
                    <a:pt x="0" y="2858"/>
                    <a:pt x="36" y="2561"/>
                    <a:pt x="84" y="2263"/>
                  </a:cubicBezTo>
                  <a:cubicBezTo>
                    <a:pt x="119" y="2061"/>
                    <a:pt x="131" y="1858"/>
                    <a:pt x="143" y="1668"/>
                  </a:cubicBezTo>
                  <a:cubicBezTo>
                    <a:pt x="179" y="1227"/>
                    <a:pt x="250" y="787"/>
                    <a:pt x="405" y="382"/>
                  </a:cubicBezTo>
                  <a:cubicBezTo>
                    <a:pt x="500" y="96"/>
                    <a:pt x="858" y="1"/>
                    <a:pt x="1108" y="180"/>
                  </a:cubicBezTo>
                  <a:cubicBezTo>
                    <a:pt x="1251" y="263"/>
                    <a:pt x="1358" y="394"/>
                    <a:pt x="1405" y="549"/>
                  </a:cubicBezTo>
                  <a:lnTo>
                    <a:pt x="1727" y="1263"/>
                  </a:lnTo>
                  <a:cubicBezTo>
                    <a:pt x="1786" y="1394"/>
                    <a:pt x="1858" y="1525"/>
                    <a:pt x="1953" y="1644"/>
                  </a:cubicBezTo>
                  <a:cubicBezTo>
                    <a:pt x="2084" y="1858"/>
                    <a:pt x="2203" y="2085"/>
                    <a:pt x="2263" y="2335"/>
                  </a:cubicBezTo>
                  <a:cubicBezTo>
                    <a:pt x="2334" y="2585"/>
                    <a:pt x="2429" y="2823"/>
                    <a:pt x="2584" y="3049"/>
                  </a:cubicBezTo>
                  <a:cubicBezTo>
                    <a:pt x="2667" y="3168"/>
                    <a:pt x="2739" y="3287"/>
                    <a:pt x="2739" y="3430"/>
                  </a:cubicBezTo>
                  <a:cubicBezTo>
                    <a:pt x="2739" y="3549"/>
                    <a:pt x="2667" y="3656"/>
                    <a:pt x="2560" y="3704"/>
                  </a:cubicBezTo>
                  <a:cubicBezTo>
                    <a:pt x="2441" y="3751"/>
                    <a:pt x="2286" y="3716"/>
                    <a:pt x="2227" y="3585"/>
                  </a:cubicBezTo>
                  <a:cubicBezTo>
                    <a:pt x="2096" y="3347"/>
                    <a:pt x="1917" y="3120"/>
                    <a:pt x="1846" y="2858"/>
                  </a:cubicBezTo>
                  <a:cubicBezTo>
                    <a:pt x="1798" y="2704"/>
                    <a:pt x="1727" y="2585"/>
                    <a:pt x="1679" y="2454"/>
                  </a:cubicBezTo>
                  <a:close/>
                  <a:moveTo>
                    <a:pt x="1453" y="1918"/>
                  </a:moveTo>
                  <a:cubicBezTo>
                    <a:pt x="1191" y="1561"/>
                    <a:pt x="1179" y="1120"/>
                    <a:pt x="858" y="823"/>
                  </a:cubicBezTo>
                  <a:cubicBezTo>
                    <a:pt x="834" y="882"/>
                    <a:pt x="786" y="930"/>
                    <a:pt x="774" y="989"/>
                  </a:cubicBezTo>
                  <a:cubicBezTo>
                    <a:pt x="739" y="1323"/>
                    <a:pt x="619" y="1644"/>
                    <a:pt x="715" y="2001"/>
                  </a:cubicBezTo>
                  <a:cubicBezTo>
                    <a:pt x="941" y="2025"/>
                    <a:pt x="1155" y="1966"/>
                    <a:pt x="1453" y="1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Google Shape;1036;p68"/>
          <p:cNvGrpSpPr/>
          <p:nvPr/>
        </p:nvGrpSpPr>
        <p:grpSpPr>
          <a:xfrm>
            <a:off x="3498197" y="1265056"/>
            <a:ext cx="5601106" cy="1875356"/>
            <a:chOff x="3125624" y="1375925"/>
            <a:chExt cx="5364421" cy="1587392"/>
          </a:xfrm>
        </p:grpSpPr>
        <p:sp>
          <p:nvSpPr>
            <p:cNvPr id="1037" name="Google Shape;1037;p68"/>
            <p:cNvSpPr/>
            <p:nvPr/>
          </p:nvSpPr>
          <p:spPr>
            <a:xfrm>
              <a:off x="3408050" y="1645717"/>
              <a:ext cx="1996500" cy="13176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accent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68"/>
            <p:cNvSpPr/>
            <p:nvPr/>
          </p:nvSpPr>
          <p:spPr>
            <a:xfrm>
              <a:off x="3125624" y="1375925"/>
              <a:ext cx="5364421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68"/>
          <p:cNvGrpSpPr/>
          <p:nvPr/>
        </p:nvGrpSpPr>
        <p:grpSpPr>
          <a:xfrm>
            <a:off x="3083442" y="3423140"/>
            <a:ext cx="6032381" cy="1539442"/>
            <a:chOff x="3676150" y="3193200"/>
            <a:chExt cx="2299888" cy="1539442"/>
          </a:xfrm>
        </p:grpSpPr>
        <p:sp>
          <p:nvSpPr>
            <p:cNvPr id="1043" name="Google Shape;1043;p68"/>
            <p:cNvSpPr/>
            <p:nvPr/>
          </p:nvSpPr>
          <p:spPr>
            <a:xfrm>
              <a:off x="3676150" y="3415042"/>
              <a:ext cx="1996500" cy="13176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accent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68"/>
            <p:cNvSpPr/>
            <p:nvPr/>
          </p:nvSpPr>
          <p:spPr>
            <a:xfrm>
              <a:off x="3838238" y="3193200"/>
              <a:ext cx="21378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8" name="Google Shape;1048;p68"/>
          <p:cNvSpPr txBox="1">
            <a:spLocks noGrp="1"/>
          </p:cNvSpPr>
          <p:nvPr>
            <p:ph type="title"/>
          </p:nvPr>
        </p:nvSpPr>
        <p:spPr>
          <a:xfrm>
            <a:off x="4020120" y="470514"/>
            <a:ext cx="459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hr-HR" dirty="0"/>
              <a:t>Ciljevi projekta</a:t>
            </a:r>
            <a:br>
              <a:rPr lang="hr-HR" sz="2800" dirty="0"/>
            </a:br>
            <a:endParaRPr dirty="0"/>
          </a:p>
        </p:txBody>
      </p:sp>
      <p:sp>
        <p:nvSpPr>
          <p:cNvPr id="1050" name="Google Shape;1050;p68"/>
          <p:cNvSpPr txBox="1">
            <a:spLocks noGrp="1"/>
          </p:cNvSpPr>
          <p:nvPr>
            <p:ph type="subTitle" idx="2"/>
          </p:nvPr>
        </p:nvSpPr>
        <p:spPr>
          <a:xfrm>
            <a:off x="3665303" y="1348654"/>
            <a:ext cx="5266045" cy="14858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/>
            <a:r>
              <a:rPr lang="hr-HR" sz="1800" dirty="0">
                <a:solidFill>
                  <a:srgbClr val="00384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hr-HR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hr-HR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staknuti vrijednost </a:t>
            </a:r>
            <a:r>
              <a:rPr lang="hr-HR" sz="1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slovarice</a:t>
            </a:r>
            <a:r>
              <a:rPr lang="hr-HR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kao odličnog predloška za prikupljanje znanja učenika o vlastitu kraju i jeziku.</a:t>
            </a:r>
          </a:p>
          <a:p>
            <a:pPr marL="0" indent="0" algn="l"/>
            <a:r>
              <a:rPr lang="hr-HR" sz="1800" dirty="0">
                <a:solidFill>
                  <a:srgbClr val="00384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Pangolin" panose="020B0604020202020204" charset="-18"/>
              </a:rPr>
              <a:t>2. </a:t>
            </a:r>
            <a:r>
              <a:rPr lang="hr-HR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Pangolin" panose="020B0604020202020204" charset="-18"/>
              </a:rPr>
              <a:t>Razvijati ponos i ljubav prema zavičaju i čuvanje jezične i kulturne baštine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2" name="Google Shape;1082;p68"/>
          <p:cNvSpPr/>
          <p:nvPr/>
        </p:nvSpPr>
        <p:spPr>
          <a:xfrm rot="2006840">
            <a:off x="3584577" y="494341"/>
            <a:ext cx="474234" cy="45593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9A8D9EE-4A72-B8FB-A833-24CF1E10806F}"/>
              </a:ext>
            </a:extLst>
          </p:cNvPr>
          <p:cNvSpPr txBox="1"/>
          <p:nvPr/>
        </p:nvSpPr>
        <p:spPr>
          <a:xfrm>
            <a:off x="3665304" y="3547590"/>
            <a:ext cx="49451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/>
            <a:r>
              <a:rPr lang="hr-HR" sz="1800" dirty="0">
                <a:solidFill>
                  <a:srgbClr val="003849"/>
                </a:solidFill>
                <a:latin typeface="Roboto" panose="02000000000000000000" pitchFamily="2" charset="0"/>
                <a:ea typeface="Roboto" panose="02000000000000000000" pitchFamily="2" charset="0"/>
                <a:cs typeface="Pangolin" panose="020B0604020202020204" charset="-18"/>
              </a:rPr>
              <a:t>3. </a:t>
            </a:r>
            <a:r>
              <a:rPr lang="hr-HR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Pangolin" panose="020B0604020202020204" charset="-18"/>
              </a:rPr>
              <a:t>Učenici samostalno istražuju u suradničkom okruženju</a:t>
            </a:r>
          </a:p>
          <a:p>
            <a:pPr marL="0" indent="0" algn="l"/>
            <a:r>
              <a:rPr lang="hr-HR" sz="1800" dirty="0">
                <a:solidFill>
                  <a:srgbClr val="00384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Pangolin" panose="020B0604020202020204" charset="-18"/>
              </a:rPr>
              <a:t>4. </a:t>
            </a:r>
            <a:r>
              <a:rPr lang="hr-HR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Pangolin" panose="020B0604020202020204" charset="-18"/>
              </a:rPr>
              <a:t>Učenici prezentiraju svoje uratke u razredu u pisanom i likovnom izričaju</a:t>
            </a:r>
          </a:p>
        </p:txBody>
      </p:sp>
      <p:pic>
        <p:nvPicPr>
          <p:cNvPr id="1035" name="Google Shape;103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413" y="0"/>
            <a:ext cx="33537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7"/>
          <p:cNvSpPr txBox="1">
            <a:spLocks noGrp="1"/>
          </p:cNvSpPr>
          <p:nvPr>
            <p:ph type="title"/>
          </p:nvPr>
        </p:nvSpPr>
        <p:spPr>
          <a:xfrm>
            <a:off x="3322518" y="229433"/>
            <a:ext cx="353443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rgbClr val="003849"/>
                </a:solidFill>
                <a:latin typeface="Pangolin" panose="020B0604020202020204" charset="-18"/>
              </a:rPr>
              <a:t>Radni postupak</a:t>
            </a:r>
            <a:endParaRPr dirty="0">
              <a:solidFill>
                <a:srgbClr val="003849"/>
              </a:solidFill>
              <a:latin typeface="Pangolin" panose="020B0604020202020204" charset="-18"/>
            </a:endParaRPr>
          </a:p>
        </p:txBody>
      </p:sp>
      <p:pic>
        <p:nvPicPr>
          <p:cNvPr id="4" name="Slika 3" descr="Slika na kojoj se prikazuje tekst, tkanina&#10;&#10;Opis je automatski generiran">
            <a:extLst>
              <a:ext uri="{FF2B5EF4-FFF2-40B4-BE49-F238E27FC236}">
                <a16:creationId xmlns:a16="http://schemas.microsoft.com/office/drawing/2014/main" id="{FE460ECA-A95C-8770-9EEB-7E2B36B42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102" y="931723"/>
            <a:ext cx="2355828" cy="3280054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5E718DBD-3406-FA9E-F997-EA87D03AD7A2}"/>
              </a:ext>
            </a:extLst>
          </p:cNvPr>
          <p:cNvSpPr txBox="1"/>
          <p:nvPr/>
        </p:nvSpPr>
        <p:spPr>
          <a:xfrm>
            <a:off x="333356" y="814111"/>
            <a:ext cx="30708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384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Prijava u projekt</a:t>
            </a:r>
            <a:r>
              <a:rPr lang="hr-HR" dirty="0">
                <a:solidFill>
                  <a:srgbClr val="00384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                </a:t>
            </a:r>
          </a:p>
          <a:p>
            <a:r>
              <a:rPr lang="hr-HR" sz="1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od 5. </a:t>
            </a:r>
            <a:r>
              <a:rPr lang="hr-HR" dirty="0">
                <a:latin typeface="Roboto" panose="02000000000000000000" pitchFamily="2" charset="0"/>
                <a:ea typeface="Roboto" panose="02000000000000000000" pitchFamily="2" charset="0"/>
              </a:rPr>
              <a:t>travnja</a:t>
            </a:r>
            <a:r>
              <a:rPr lang="hr-HR" sz="1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2022. do 30.travnja                                                                       2022. godine</a:t>
            </a:r>
            <a:endParaRPr lang="hr-HR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hr-HR" dirty="0">
                <a:latin typeface="Roboto" panose="02000000000000000000" pitchFamily="2" charset="0"/>
                <a:ea typeface="Roboto" panose="02000000000000000000" pitchFamily="2" charset="0"/>
              </a:rPr>
              <a:t>Prijavnicu poslati na e-mail: </a:t>
            </a:r>
            <a:r>
              <a:rPr lang="hr-HR" b="1" dirty="0">
                <a:latin typeface="Roboto" panose="02000000000000000000" pitchFamily="2" charset="0"/>
                <a:ea typeface="Roboto" panose="02000000000000000000" pitchFamily="2" charset="0"/>
              </a:rPr>
              <a:t>natjecaj_skolskaknjiga.hr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7E070DA-C617-8A5F-1A6D-CA98620D0AEF}"/>
              </a:ext>
            </a:extLst>
          </p:cNvPr>
          <p:cNvSpPr txBox="1"/>
          <p:nvPr/>
        </p:nvSpPr>
        <p:spPr>
          <a:xfrm>
            <a:off x="333356" y="2555380"/>
            <a:ext cx="3211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384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Plan projekta</a:t>
            </a:r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 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C3386133-4014-D939-804A-D30ABE04C0F0}"/>
              </a:ext>
            </a:extLst>
          </p:cNvPr>
          <p:cNvSpPr txBox="1"/>
          <p:nvPr/>
        </p:nvSpPr>
        <p:spPr>
          <a:xfrm>
            <a:off x="5908814" y="810057"/>
            <a:ext cx="29418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00384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Realizacija projekta</a:t>
            </a:r>
          </a:p>
          <a:p>
            <a:r>
              <a:rPr lang="hr-HR" dirty="0">
                <a:latin typeface="Roboto" panose="02000000000000000000" pitchFamily="2" charset="0"/>
                <a:ea typeface="Roboto" panose="02000000000000000000" pitchFamily="2" charset="0"/>
              </a:rPr>
              <a:t>do 27. svibanja 2022. god.</a:t>
            </a:r>
          </a:p>
          <a:p>
            <a:r>
              <a:rPr lang="hr-HR" dirty="0">
                <a:latin typeface="Roboto" panose="02000000000000000000" pitchFamily="2" charset="0"/>
                <a:ea typeface="Roboto" panose="02000000000000000000" pitchFamily="2" charset="0"/>
              </a:rPr>
              <a:t> u okviru izvannastavnih aktivnosti,</a:t>
            </a:r>
          </a:p>
          <a:p>
            <a:r>
              <a:rPr lang="hr-HR" dirty="0">
                <a:latin typeface="Roboto" panose="02000000000000000000" pitchFamily="2" charset="0"/>
                <a:ea typeface="Roboto" panose="02000000000000000000" pitchFamily="2" charset="0"/>
              </a:rPr>
              <a:t> hrvatskog jezika, likovne kulture i </a:t>
            </a:r>
          </a:p>
          <a:p>
            <a:r>
              <a:rPr lang="hr-HR" dirty="0">
                <a:latin typeface="Roboto" panose="02000000000000000000" pitchFamily="2" charset="0"/>
                <a:ea typeface="Roboto" panose="02000000000000000000" pitchFamily="2" charset="0"/>
              </a:rPr>
              <a:t> prirode i društva.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21DBB8FC-7944-56E1-CF57-68ED3B221F44}"/>
              </a:ext>
            </a:extLst>
          </p:cNvPr>
          <p:cNvSpPr txBox="1"/>
          <p:nvPr/>
        </p:nvSpPr>
        <p:spPr>
          <a:xfrm>
            <a:off x="333356" y="2801920"/>
            <a:ext cx="308077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latin typeface="Roboto" panose="02000000000000000000" pitchFamily="2" charset="0"/>
                <a:ea typeface="Roboto" panose="02000000000000000000" pitchFamily="2" charset="0"/>
              </a:rPr>
              <a:t>Sakupljanje sadržaja,</a:t>
            </a:r>
          </a:p>
          <a:p>
            <a:r>
              <a:rPr lang="hr-HR" dirty="0">
                <a:latin typeface="Roboto" panose="02000000000000000000" pitchFamily="2" charset="0"/>
                <a:ea typeface="Roboto" panose="02000000000000000000" pitchFamily="2" charset="0"/>
              </a:rPr>
              <a:t>izrada umnih mapa,</a:t>
            </a:r>
          </a:p>
          <a:p>
            <a:r>
              <a:rPr lang="hr-HR" dirty="0">
                <a:latin typeface="Roboto" panose="02000000000000000000" pitchFamily="2" charset="0"/>
                <a:ea typeface="Roboto" panose="02000000000000000000" pitchFamily="2" charset="0"/>
              </a:rPr>
              <a:t>asocijacija, plakata,</a:t>
            </a:r>
          </a:p>
          <a:p>
            <a:r>
              <a:rPr lang="hr-HR" dirty="0">
                <a:latin typeface="Roboto" panose="02000000000000000000" pitchFamily="2" charset="0"/>
                <a:ea typeface="Roboto" panose="02000000000000000000" pitchFamily="2" charset="0"/>
              </a:rPr>
              <a:t>poticanje za sudjelovanje u projektu,</a:t>
            </a:r>
          </a:p>
          <a:p>
            <a:r>
              <a:rPr lang="hr-HR" dirty="0">
                <a:latin typeface="Roboto" panose="02000000000000000000" pitchFamily="2" charset="0"/>
                <a:ea typeface="Roboto" panose="02000000000000000000" pitchFamily="2" charset="0"/>
              </a:rPr>
              <a:t>sakupljanje zavičajnih riječi i</a:t>
            </a:r>
          </a:p>
          <a:p>
            <a:r>
              <a:rPr lang="hr-HR" dirty="0">
                <a:latin typeface="Roboto" panose="02000000000000000000" pitchFamily="2" charset="0"/>
                <a:ea typeface="Roboto" panose="02000000000000000000" pitchFamily="2" charset="0"/>
              </a:rPr>
              <a:t>likovni prikaz zavičajne riječi</a:t>
            </a:r>
          </a:p>
          <a:p>
            <a:r>
              <a:rPr lang="hr-HR" dirty="0">
                <a:latin typeface="Roboto" panose="02000000000000000000" pitchFamily="2" charset="0"/>
                <a:ea typeface="Roboto" panose="02000000000000000000" pitchFamily="2" charset="0"/>
              </a:rPr>
              <a:t>u dogovoru sa skupinom</a:t>
            </a:r>
          </a:p>
          <a:p>
            <a:endParaRPr lang="hr-HR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FE22A8C-6767-0A7C-4DAB-0673B0F64A04}"/>
              </a:ext>
            </a:extLst>
          </p:cNvPr>
          <p:cNvSpPr txBox="1"/>
          <p:nvPr/>
        </p:nvSpPr>
        <p:spPr>
          <a:xfrm>
            <a:off x="5900902" y="2555380"/>
            <a:ext cx="32496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00384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Vrednovanje projekta</a:t>
            </a:r>
          </a:p>
          <a:p>
            <a:r>
              <a:rPr lang="hr-HR" dirty="0">
                <a:latin typeface="Roboto" panose="02000000000000000000" pitchFamily="2" charset="0"/>
                <a:ea typeface="Roboto" panose="02000000000000000000" pitchFamily="2" charset="0"/>
              </a:rPr>
              <a:t>Međusobna procjena učenika i učitelja</a:t>
            </a:r>
          </a:p>
          <a:p>
            <a:r>
              <a:rPr lang="hr-HR" dirty="0">
                <a:latin typeface="Roboto" panose="02000000000000000000" pitchFamily="2" charset="0"/>
                <a:ea typeface="Roboto" panose="02000000000000000000" pitchFamily="2" charset="0"/>
              </a:rPr>
              <a:t>putem fotografija i prezentacije</a:t>
            </a:r>
          </a:p>
          <a:p>
            <a:r>
              <a:rPr lang="hr-HR" dirty="0">
                <a:latin typeface="Roboto" panose="02000000000000000000" pitchFamily="2" charset="0"/>
                <a:ea typeface="Roboto" panose="02000000000000000000" pitchFamily="2" charset="0"/>
              </a:rPr>
              <a:t>projekta digitalnim alatom</a:t>
            </a:r>
          </a:p>
        </p:txBody>
      </p:sp>
      <p:sp>
        <p:nvSpPr>
          <p:cNvPr id="2" name="Google Shape;1082;p68">
            <a:extLst>
              <a:ext uri="{FF2B5EF4-FFF2-40B4-BE49-F238E27FC236}">
                <a16:creationId xmlns:a16="http://schemas.microsoft.com/office/drawing/2014/main" id="{6149679F-25E9-FE64-F670-E5DAAF25FED2}"/>
              </a:ext>
            </a:extLst>
          </p:cNvPr>
          <p:cNvSpPr/>
          <p:nvPr/>
        </p:nvSpPr>
        <p:spPr>
          <a:xfrm rot="2006840">
            <a:off x="2868480" y="253260"/>
            <a:ext cx="474234" cy="45593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slov 4">
            <a:extLst>
              <a:ext uri="{FF2B5EF4-FFF2-40B4-BE49-F238E27FC236}">
                <a16:creationId xmlns:a16="http://schemas.microsoft.com/office/drawing/2014/main" id="{A8E9E98E-10BB-DC3F-A8BC-16211392CC8C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657053" y="834526"/>
            <a:ext cx="5213131" cy="3668440"/>
          </a:xfrm>
        </p:spPr>
        <p:txBody>
          <a:bodyPr/>
          <a:lstStyle/>
          <a:p>
            <a:pPr algn="l"/>
            <a:r>
              <a:rPr lang="hr-HR" b="0" dirty="0">
                <a:solidFill>
                  <a:schemeClr val="tx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Unaprijediti svoje komunikacijske vještine na materinjem jeziku,</a:t>
            </a:r>
          </a:p>
          <a:p>
            <a:pPr algn="l"/>
            <a:r>
              <a:rPr lang="hr-HR" b="0" dirty="0">
                <a:solidFill>
                  <a:schemeClr val="tx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kao i znanost, tehnologiju, digitalne vještine, inicijativu i poduzetništvo te naučiti kako koristiti stečene vještine.</a:t>
            </a:r>
          </a:p>
          <a:p>
            <a:pPr algn="l"/>
            <a:endParaRPr lang="hr-HR" b="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r>
              <a:rPr lang="hr-HR" b="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Razvijati toleranciju prema različitostima i zanimanje za druge. </a:t>
            </a:r>
          </a:p>
          <a:p>
            <a:pPr algn="l"/>
            <a:r>
              <a:rPr lang="hr-HR" b="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algn="l"/>
            <a:r>
              <a:rPr lang="hr-HR" b="0" dirty="0">
                <a:solidFill>
                  <a:schemeClr val="tx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Izrada e-knjige </a:t>
            </a:r>
            <a:r>
              <a:rPr lang="hr-HR" b="0" dirty="0" err="1">
                <a:solidFill>
                  <a:schemeClr val="tx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Slovarica</a:t>
            </a:r>
            <a:r>
              <a:rPr lang="hr-HR" b="0" dirty="0">
                <a:solidFill>
                  <a:schemeClr val="tx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mojega kraja</a:t>
            </a:r>
          </a:p>
          <a:p>
            <a:endParaRPr lang="hr-HR" b="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93C08DA-0094-8F32-FC90-2ADF96E6B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45" y="1008992"/>
            <a:ext cx="3074854" cy="331950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5686EF4-849F-B3AC-4602-7D498560B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86" y="122787"/>
            <a:ext cx="1664352" cy="1219306"/>
          </a:xfrm>
          <a:prstGeom prst="rect">
            <a:avLst/>
          </a:prstGeom>
        </p:spPr>
      </p:pic>
      <p:sp>
        <p:nvSpPr>
          <p:cNvPr id="2" name="Google Shape;442;p37">
            <a:extLst>
              <a:ext uri="{FF2B5EF4-FFF2-40B4-BE49-F238E27FC236}">
                <a16:creationId xmlns:a16="http://schemas.microsoft.com/office/drawing/2014/main" id="{50982597-1C13-2A6E-B9DD-C0F4DADCE1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24940" y="436292"/>
            <a:ext cx="441132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rgbClr val="003849"/>
                </a:solidFill>
                <a:latin typeface="Pangolin" panose="020B0604020202020204" charset="-18"/>
              </a:rPr>
              <a:t>Očekivani rezultati projekta</a:t>
            </a:r>
            <a:endParaRPr dirty="0">
              <a:solidFill>
                <a:srgbClr val="003849"/>
              </a:solidFill>
              <a:latin typeface="Pangolin" panose="020B0604020202020204" charset="-18"/>
            </a:endParaRPr>
          </a:p>
        </p:txBody>
      </p:sp>
      <p:sp>
        <p:nvSpPr>
          <p:cNvPr id="6" name="Google Shape;1082;p68">
            <a:extLst>
              <a:ext uri="{FF2B5EF4-FFF2-40B4-BE49-F238E27FC236}">
                <a16:creationId xmlns:a16="http://schemas.microsoft.com/office/drawing/2014/main" id="{F5430225-46CD-6F76-F685-A1E15FF14B90}"/>
              </a:ext>
            </a:extLst>
          </p:cNvPr>
          <p:cNvSpPr/>
          <p:nvPr/>
        </p:nvSpPr>
        <p:spPr>
          <a:xfrm rot="2006840">
            <a:off x="3087037" y="460118"/>
            <a:ext cx="474234" cy="45593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9119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Google Shape;460;p39"/>
          <p:cNvGrpSpPr/>
          <p:nvPr/>
        </p:nvGrpSpPr>
        <p:grpSpPr>
          <a:xfrm>
            <a:off x="6999675" y="4238205"/>
            <a:ext cx="1996490" cy="658597"/>
            <a:chOff x="6999675" y="4238205"/>
            <a:chExt cx="1996490" cy="658597"/>
          </a:xfrm>
        </p:grpSpPr>
        <p:grpSp>
          <p:nvGrpSpPr>
            <p:cNvPr id="461" name="Google Shape;461;p39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62" name="Google Shape;462;p39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9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9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9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9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9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9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9" name="Google Shape;469;p39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Podnaslov 2">
            <a:extLst>
              <a:ext uri="{FF2B5EF4-FFF2-40B4-BE49-F238E27FC236}">
                <a16:creationId xmlns:a16="http://schemas.microsoft.com/office/drawing/2014/main" id="{A1942A9B-3295-B5A3-AA80-E8BCDB5B2EE3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172394" y="3066712"/>
            <a:ext cx="4737742" cy="1802042"/>
          </a:xfrm>
        </p:spPr>
        <p:txBody>
          <a:bodyPr/>
          <a:lstStyle/>
          <a:p>
            <a:r>
              <a:rPr lang="hr-H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hr-HR" sz="1800" b="1" dirty="0">
                <a:latin typeface="Pangolin" panose="020B0604020202020204" charset="-18"/>
              </a:rPr>
              <a:t>Nastavne metode:</a:t>
            </a:r>
          </a:p>
          <a:p>
            <a:r>
              <a:rPr lang="hr-H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metoda usmenog izlaganja, istraživanja, demonstracije, praktičnog rada, crtanja, pismenih radova te metoda čitanja</a:t>
            </a:r>
            <a:endParaRPr lang="hr-HR" dirty="0"/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E5C9A82A-F889-75CC-3DB7-A9EDD5FC1E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5737" y="435786"/>
            <a:ext cx="4006170" cy="2722629"/>
          </a:xfrm>
        </p:spPr>
        <p:txBody>
          <a:bodyPr/>
          <a:lstStyle/>
          <a:p>
            <a:pPr marL="342900" lvl="0" indent="-342900">
              <a:lnSpc>
                <a:spcPts val="18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hr-HR" sz="1800" b="0" dirty="0">
              <a:solidFill>
                <a:srgbClr val="000000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r-HR" sz="1800" dirty="0"/>
              <a:t>Metode učenja:</a:t>
            </a:r>
            <a:endParaRPr lang="hr-HR" sz="1800" b="0" dirty="0">
              <a:solidFill>
                <a:srgbClr val="000000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8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800" b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dijaloška,</a:t>
            </a:r>
            <a:endParaRPr lang="hr-HR" sz="18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8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800" b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istraživačka,</a:t>
            </a:r>
            <a:endParaRPr lang="hr-HR" sz="18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8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800" b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učenje putem rješavanja problema,</a:t>
            </a:r>
            <a:endParaRPr lang="hr-HR" sz="18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8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800" b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simuliranje,</a:t>
            </a:r>
            <a:endParaRPr lang="hr-HR" sz="18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8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800" b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igra.</a:t>
            </a:r>
            <a:endParaRPr lang="hr-HR" sz="18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54AAF5A0-039D-D81C-0BB8-B14D17E98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20" y="494714"/>
            <a:ext cx="3371380" cy="363962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48AEB96B-CF19-FBCC-0866-882FD1C2A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565" y="634222"/>
            <a:ext cx="1091279" cy="74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2"/>
          <p:cNvSpPr/>
          <p:nvPr/>
        </p:nvSpPr>
        <p:spPr>
          <a:xfrm>
            <a:off x="4998825" y="3857450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5" name="Google Shape;355;p32"/>
          <p:cNvGrpSpPr/>
          <p:nvPr/>
        </p:nvGrpSpPr>
        <p:grpSpPr>
          <a:xfrm>
            <a:off x="7584786" y="1781646"/>
            <a:ext cx="790837" cy="1083272"/>
            <a:chOff x="1731150" y="1748550"/>
            <a:chExt cx="228625" cy="313175"/>
          </a:xfrm>
        </p:grpSpPr>
        <p:sp>
          <p:nvSpPr>
            <p:cNvPr id="356" name="Google Shape;356;p32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2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2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Slika 2" descr="Slika na kojoj se prikazuje tekst, tkanina&#10;&#10;Opis je automatski generiran">
            <a:extLst>
              <a:ext uri="{FF2B5EF4-FFF2-40B4-BE49-F238E27FC236}">
                <a16:creationId xmlns:a16="http://schemas.microsoft.com/office/drawing/2014/main" id="{1A013D4C-CE89-9D39-E0CD-187D61B2A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66261" cy="5104589"/>
          </a:xfrm>
          <a:prstGeom prst="rect">
            <a:avLst/>
          </a:prstGeom>
        </p:spPr>
      </p:pic>
      <p:sp>
        <p:nvSpPr>
          <p:cNvPr id="5" name="Naslov 4">
            <a:extLst>
              <a:ext uri="{FF2B5EF4-FFF2-40B4-BE49-F238E27FC236}">
                <a16:creationId xmlns:a16="http://schemas.microsoft.com/office/drawing/2014/main" id="{36207E15-F92D-34EC-E1B1-A62423813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606" y="3857450"/>
            <a:ext cx="3036875" cy="138825"/>
          </a:xfrm>
        </p:spPr>
        <p:txBody>
          <a:bodyPr/>
          <a:lstStyle/>
          <a:p>
            <a:r>
              <a:rPr lang="hr-H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https://bit.ly/3WOTVYM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359</Words>
  <Application>Microsoft Office PowerPoint</Application>
  <PresentationFormat>Prikaz na zaslonu (16:9)</PresentationFormat>
  <Paragraphs>64</Paragraphs>
  <Slides>11</Slides>
  <Notes>10</Notes>
  <HiddenSlides>0</HiddenSlides>
  <MMClips>1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20" baseType="lpstr">
      <vt:lpstr>Arial</vt:lpstr>
      <vt:lpstr>Times New Roman</vt:lpstr>
      <vt:lpstr>Wingdings</vt:lpstr>
      <vt:lpstr>Roboto</vt:lpstr>
      <vt:lpstr>Pangolin</vt:lpstr>
      <vt:lpstr>Calibri</vt:lpstr>
      <vt:lpstr>Baloo 2</vt:lpstr>
      <vt:lpstr>Roboto Condensed Light</vt:lpstr>
      <vt:lpstr>English Vocabulary Workshop by Slidesgo</vt:lpstr>
      <vt:lpstr>PowerPoint prezentacija</vt:lpstr>
      <vt:lpstr>Slovarica mojega kraja</vt:lpstr>
      <vt:lpstr>Izdavačka kuća Školska knjiga najavljuje drugu sezonu natječaja „Slovarica mojega kraja.”    </vt:lpstr>
      <vt:lpstr>PowerPoint prezentacija</vt:lpstr>
      <vt:lpstr>Ciljevi projekta </vt:lpstr>
      <vt:lpstr>Radni postupak</vt:lpstr>
      <vt:lpstr>Očekivani rezultati projekta</vt:lpstr>
      <vt:lpstr>PowerPoint prezentacija</vt:lpstr>
      <vt:lpstr>https://bit.ly/3WOTVYM </vt:lpstr>
      <vt:lpstr> 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Abeceda mojega kraja</dc:title>
  <dc:creator>Korisnik</dc:creator>
  <cp:lastModifiedBy>Korisnik</cp:lastModifiedBy>
  <cp:revision>32</cp:revision>
  <dcterms:modified xsi:type="dcterms:W3CDTF">2022-11-16T08:18:26Z</dcterms:modified>
</cp:coreProperties>
</file>